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12cbcff429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12cbcff429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1f25a2ba7e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1f25a2ba7e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073e0c8eac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073e0c8eac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073e0c8eac_0_4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1073e0c8eac_0_4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c41aa5a2e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c41aa5a2e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1f25a2ba7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1f25a2ba7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1555292ea2d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1555292ea2d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d8c2e99d5b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d8c2e99d5b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5af6c3b01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5af6c3b01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c51ddc86a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c51ddc86a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
          <p:cNvGrpSpPr/>
          <p:nvPr/>
        </p:nvGrpSpPr>
        <p:grpSpPr>
          <a:xfrm>
            <a:off x="-78" y="-6350"/>
            <a:ext cx="9144178" cy="5149935"/>
            <a:chOff x="-104" y="-8467"/>
            <a:chExt cx="12192237" cy="6866580"/>
          </a:xfrm>
        </p:grpSpPr>
        <p:cxnSp>
          <p:nvCxnSpPr>
            <p:cNvPr id="24" name="Google Shape;24;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
            <p:cNvCxnSpPr/>
            <p:nvPr/>
          </p:nvCxnSpPr>
          <p:spPr>
            <a:xfrm flipH="1">
              <a:off x="7425125" y="3681413"/>
              <a:ext cx="4763700" cy="3176700"/>
            </a:xfrm>
            <a:prstGeom prst="straightConnector1">
              <a:avLst/>
            </a:prstGeom>
            <a:noFill/>
            <a:ln cap="flat" cmpd="sng" w="9525">
              <a:solidFill>
                <a:srgbClr val="D8D8D8"/>
              </a:solidFill>
              <a:prstDash val="solid"/>
              <a:round/>
              <a:headEnd len="sm" w="sm" type="none"/>
              <a:tailEnd len="sm" w="sm" type="none"/>
            </a:ln>
          </p:spPr>
        </p:cxnSp>
        <p:sp>
          <p:nvSpPr>
            <p:cNvPr id="26" name="Google Shape;26;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27" name="Google Shape;27;p2"/>
            <p:cNvSpPr/>
            <p:nvPr/>
          </p:nvSpPr>
          <p:spPr>
            <a:xfrm>
              <a:off x="9603442" y="-8467"/>
              <a:ext cx="258617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
            <p:cNvSpPr/>
            <p:nvPr/>
          </p:nvSpPr>
          <p:spPr>
            <a:xfrm>
              <a:off x="8932333" y="3048000"/>
              <a:ext cx="3259800" cy="3810000"/>
            </a:xfrm>
            <a:prstGeom prst="triangle">
              <a:avLst>
                <a:gd fmla="val 100000" name="adj"/>
              </a:avLst>
            </a:prstGeom>
            <a:solidFill>
              <a:schemeClr val="accent2">
                <a:alpha val="71764"/>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29" name="Google Shape;29;p2"/>
            <p:cNvSpPr/>
            <p:nvPr/>
          </p:nvSpPr>
          <p:spPr>
            <a:xfrm>
              <a:off x="9334500" y="-8467"/>
              <a:ext cx="2850868"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30" name="Google Shape;30;p2"/>
            <p:cNvSpPr/>
            <p:nvPr/>
          </p:nvSpPr>
          <p:spPr>
            <a:xfrm>
              <a:off x="10898730" y="-8467"/>
              <a:ext cx="1290094" cy="6858000"/>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1" name="Google Shape;31;p2"/>
            <p:cNvSpPr/>
            <p:nvPr/>
          </p:nvSpPr>
          <p:spPr>
            <a:xfrm>
              <a:off x="10938999" y="-8467"/>
              <a:ext cx="1249825" cy="6858000"/>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2" name="Google Shape;32;p2"/>
            <p:cNvSpPr/>
            <p:nvPr/>
          </p:nvSpPr>
          <p:spPr>
            <a:xfrm>
              <a:off x="10371666" y="3589867"/>
              <a:ext cx="1817100" cy="3268200"/>
            </a:xfrm>
            <a:prstGeom prst="triangle">
              <a:avLst>
                <a:gd fmla="val 100000" name="adj"/>
              </a:avLst>
            </a:prstGeom>
            <a:solidFill>
              <a:schemeClr val="accent1">
                <a:alpha val="80000"/>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33" name="Google Shape;33;p2"/>
            <p:cNvSpPr/>
            <p:nvPr/>
          </p:nvSpPr>
          <p:spPr>
            <a:xfrm rot="10800000">
              <a:off x="-104" y="54"/>
              <a:ext cx="842700" cy="5666100"/>
            </a:xfrm>
            <a:prstGeom prst="triangle">
              <a:avLst>
                <a:gd fmla="val 100000" name="adj"/>
              </a:avLst>
            </a:prstGeom>
            <a:solidFill>
              <a:schemeClr val="accent1">
                <a:alpha val="84705"/>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130300" y="1803400"/>
            <a:ext cx="5825100" cy="1234800"/>
          </a:xfrm>
          <a:prstGeom prst="rect">
            <a:avLst/>
          </a:prstGeom>
          <a:noFill/>
          <a:ln>
            <a:noFill/>
          </a:ln>
        </p:spPr>
        <p:txBody>
          <a:bodyPr anchorCtr="0" anchor="b" bIns="34275" lIns="68575" spcFirstLastPara="1" rIns="68575" wrap="square" tIns="34275">
            <a:noAutofit/>
          </a:bodyPr>
          <a:lstStyle>
            <a:lvl1pPr lvl="0" algn="r">
              <a:spcBef>
                <a:spcPts val="0"/>
              </a:spcBef>
              <a:spcAft>
                <a:spcPts val="0"/>
              </a:spcAft>
              <a:buClr>
                <a:schemeClr val="accent1"/>
              </a:buClr>
              <a:buSzPts val="4100"/>
              <a:buFont typeface="Trebuchet MS"/>
              <a:buNone/>
              <a:defRPr sz="4100">
                <a:solidFill>
                  <a:schemeClr val="accent1"/>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5" name="Google Shape;35;p2"/>
          <p:cNvSpPr txBox="1"/>
          <p:nvPr>
            <p:ph idx="1" type="subTitle"/>
          </p:nvPr>
        </p:nvSpPr>
        <p:spPr>
          <a:xfrm>
            <a:off x="1130300" y="3038125"/>
            <a:ext cx="5825100" cy="822600"/>
          </a:xfrm>
          <a:prstGeom prst="rect">
            <a:avLst/>
          </a:prstGeom>
          <a:noFill/>
          <a:ln>
            <a:noFill/>
          </a:ln>
        </p:spPr>
        <p:txBody>
          <a:bodyPr anchorCtr="0" anchor="t" bIns="34275" lIns="68575" spcFirstLastPara="1" rIns="68575" wrap="square" tIns="34275">
            <a:noAutofit/>
          </a:bodyPr>
          <a:lstStyle>
            <a:lvl1pPr lvl="0" algn="r">
              <a:spcBef>
                <a:spcPts val="800"/>
              </a:spcBef>
              <a:spcAft>
                <a:spcPts val="0"/>
              </a:spcAft>
              <a:buSzPts val="1100"/>
              <a:buNone/>
              <a:defRPr>
                <a:solidFill>
                  <a:srgbClr val="7F7F7F"/>
                </a:solidFill>
              </a:defRPr>
            </a:lvl1pPr>
            <a:lvl2pPr lvl="1" algn="ctr">
              <a:spcBef>
                <a:spcPts val="800"/>
              </a:spcBef>
              <a:spcAft>
                <a:spcPts val="0"/>
              </a:spcAft>
              <a:buSzPts val="1000"/>
              <a:buNone/>
              <a:defRPr>
                <a:solidFill>
                  <a:srgbClr val="888888"/>
                </a:solidFill>
              </a:defRPr>
            </a:lvl2pPr>
            <a:lvl3pPr lvl="2" algn="ctr">
              <a:spcBef>
                <a:spcPts val="800"/>
              </a:spcBef>
              <a:spcAft>
                <a:spcPts val="0"/>
              </a:spcAft>
              <a:buSzPts val="800"/>
              <a:buNone/>
              <a:defRPr>
                <a:solidFill>
                  <a:srgbClr val="888888"/>
                </a:solidFill>
              </a:defRPr>
            </a:lvl3pPr>
            <a:lvl4pPr lvl="3" algn="ctr">
              <a:spcBef>
                <a:spcPts val="800"/>
              </a:spcBef>
              <a:spcAft>
                <a:spcPts val="0"/>
              </a:spcAft>
              <a:buSzPts val="700"/>
              <a:buNone/>
              <a:defRPr>
                <a:solidFill>
                  <a:srgbClr val="888888"/>
                </a:solidFill>
              </a:defRPr>
            </a:lvl4pPr>
            <a:lvl5pPr lvl="4" algn="ctr">
              <a:spcBef>
                <a:spcPts val="800"/>
              </a:spcBef>
              <a:spcAft>
                <a:spcPts val="0"/>
              </a:spcAft>
              <a:buSzPts val="700"/>
              <a:buNone/>
              <a:defRPr>
                <a:solidFill>
                  <a:srgbClr val="888888"/>
                </a:solidFill>
              </a:defRPr>
            </a:lvl5pPr>
            <a:lvl6pPr lvl="5" algn="ctr">
              <a:spcBef>
                <a:spcPts val="800"/>
              </a:spcBef>
              <a:spcAft>
                <a:spcPts val="0"/>
              </a:spcAft>
              <a:buSzPts val="700"/>
              <a:buNone/>
              <a:defRPr>
                <a:solidFill>
                  <a:srgbClr val="888888"/>
                </a:solidFill>
              </a:defRPr>
            </a:lvl6pPr>
            <a:lvl7pPr lvl="6" algn="ctr">
              <a:spcBef>
                <a:spcPts val="800"/>
              </a:spcBef>
              <a:spcAft>
                <a:spcPts val="0"/>
              </a:spcAft>
              <a:buSzPts val="700"/>
              <a:buNone/>
              <a:defRPr>
                <a:solidFill>
                  <a:srgbClr val="888888"/>
                </a:solidFill>
              </a:defRPr>
            </a:lvl7pPr>
            <a:lvl8pPr lvl="7" algn="ctr">
              <a:spcBef>
                <a:spcPts val="800"/>
              </a:spcBef>
              <a:spcAft>
                <a:spcPts val="0"/>
              </a:spcAft>
              <a:buSzPts val="700"/>
              <a:buNone/>
              <a:defRPr>
                <a:solidFill>
                  <a:srgbClr val="888888"/>
                </a:solidFill>
              </a:defRPr>
            </a:lvl8pPr>
            <a:lvl9pPr lvl="8" algn="ctr">
              <a:spcBef>
                <a:spcPts val="800"/>
              </a:spcBef>
              <a:spcAft>
                <a:spcPts val="0"/>
              </a:spcAft>
              <a:buSzPts val="700"/>
              <a:buNone/>
              <a:defRPr>
                <a:solidFill>
                  <a:srgbClr val="888888"/>
                </a:solidFill>
              </a:defRPr>
            </a:lvl9pPr>
          </a:lstStyle>
          <a:p/>
        </p:txBody>
      </p:sp>
      <p:sp>
        <p:nvSpPr>
          <p:cNvPr id="36" name="Google Shape;36;p2"/>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7" name="Google Shape;37;p2"/>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8" name="Google Shape;38;p2"/>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1" name="Shape 91"/>
        <p:cNvGrpSpPr/>
        <p:nvPr/>
      </p:nvGrpSpPr>
      <p:grpSpPr>
        <a:xfrm>
          <a:off x="0" y="0"/>
          <a:ext cx="0" cy="0"/>
          <a:chOff x="0" y="0"/>
          <a:chExt cx="0" cy="0"/>
        </a:xfrm>
      </p:grpSpPr>
      <p:sp>
        <p:nvSpPr>
          <p:cNvPr id="92" name="Google Shape;92;p11"/>
          <p:cNvSpPr txBox="1"/>
          <p:nvPr>
            <p:ph type="title"/>
          </p:nvPr>
        </p:nvSpPr>
        <p:spPr>
          <a:xfrm>
            <a:off x="508001" y="457200"/>
            <a:ext cx="6447600" cy="25527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accent1"/>
              </a:buClr>
              <a:buSzPts val="3300"/>
              <a:buFont typeface="Trebuchet MS"/>
              <a:buNone/>
              <a:defRPr b="0" sz="33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3" name="Google Shape;93;p11"/>
          <p:cNvSpPr txBox="1"/>
          <p:nvPr>
            <p:ph idx="1" type="body"/>
          </p:nvPr>
        </p:nvSpPr>
        <p:spPr>
          <a:xfrm>
            <a:off x="508001" y="3352800"/>
            <a:ext cx="6447600" cy="1178100"/>
          </a:xfrm>
          <a:prstGeom prst="rect">
            <a:avLst/>
          </a:prstGeom>
          <a:noFill/>
          <a:ln>
            <a:noFill/>
          </a:ln>
        </p:spPr>
        <p:txBody>
          <a:bodyPr anchorCtr="0" anchor="ctr" bIns="34275" lIns="68575" spcFirstLastPara="1" rIns="68575" wrap="square" tIns="34275">
            <a:noAutofit/>
          </a:bodyPr>
          <a:lstStyle>
            <a:lvl1pPr indent="-228600" lvl="0" marL="457200" algn="l">
              <a:spcBef>
                <a:spcPts val="800"/>
              </a:spcBef>
              <a:spcAft>
                <a:spcPts val="0"/>
              </a:spcAft>
              <a:buSzPts val="1100"/>
              <a:buNone/>
              <a:defRPr sz="1400">
                <a:solidFill>
                  <a:srgbClr val="3F3F3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94" name="Google Shape;94;p11"/>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5" name="Google Shape;95;p11"/>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6" name="Google Shape;96;p11"/>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7" name="Shape 97"/>
        <p:cNvGrpSpPr/>
        <p:nvPr/>
      </p:nvGrpSpPr>
      <p:grpSpPr>
        <a:xfrm>
          <a:off x="0" y="0"/>
          <a:ext cx="0" cy="0"/>
          <a:chOff x="0" y="0"/>
          <a:chExt cx="0" cy="0"/>
        </a:xfrm>
      </p:grpSpPr>
      <p:sp>
        <p:nvSpPr>
          <p:cNvPr id="98" name="Google Shape;98;p12"/>
          <p:cNvSpPr txBox="1"/>
          <p:nvPr>
            <p:ph type="title"/>
          </p:nvPr>
        </p:nvSpPr>
        <p:spPr>
          <a:xfrm>
            <a:off x="698500" y="457200"/>
            <a:ext cx="6070500" cy="22668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accent1"/>
              </a:buClr>
              <a:buSzPts val="3300"/>
              <a:buFont typeface="Trebuchet MS"/>
              <a:buNone/>
              <a:defRPr b="0" sz="33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9" name="Google Shape;99;p12"/>
          <p:cNvSpPr txBox="1"/>
          <p:nvPr>
            <p:ph idx="1" type="body"/>
          </p:nvPr>
        </p:nvSpPr>
        <p:spPr>
          <a:xfrm>
            <a:off x="1024604" y="2724150"/>
            <a:ext cx="5418300" cy="285900"/>
          </a:xfrm>
          <a:prstGeom prst="rect">
            <a:avLst/>
          </a:prstGeom>
          <a:noFill/>
          <a:ln>
            <a:noFill/>
          </a:ln>
        </p:spPr>
        <p:txBody>
          <a:bodyPr anchorCtr="0" anchor="ctr" bIns="34275" lIns="68575" spcFirstLastPara="1" rIns="68575" wrap="square" tIns="34275">
            <a:noAutofit/>
          </a:bodyPr>
          <a:lstStyle>
            <a:lvl1pPr indent="-228600" lvl="0" marL="457200" algn="l">
              <a:spcBef>
                <a:spcPts val="800"/>
              </a:spcBef>
              <a:spcAft>
                <a:spcPts val="0"/>
              </a:spcAft>
              <a:buSzPts val="1000"/>
              <a:buFont typeface="Trebuchet MS"/>
              <a:buNone/>
              <a:defRPr sz="1200">
                <a:solidFill>
                  <a:srgbClr val="7F7F7F"/>
                </a:solidFill>
              </a:defRPr>
            </a:lvl1pPr>
            <a:lvl2pPr indent="-228600" lvl="1" marL="914400" algn="l">
              <a:spcBef>
                <a:spcPts val="800"/>
              </a:spcBef>
              <a:spcAft>
                <a:spcPts val="0"/>
              </a:spcAft>
              <a:buSzPts val="1000"/>
              <a:buFont typeface="Trebuchet MS"/>
              <a:buNone/>
              <a:defRPr/>
            </a:lvl2pPr>
            <a:lvl3pPr indent="-228600" lvl="2" marL="1371600" algn="l">
              <a:spcBef>
                <a:spcPts val="800"/>
              </a:spcBef>
              <a:spcAft>
                <a:spcPts val="0"/>
              </a:spcAft>
              <a:buSzPts val="800"/>
              <a:buFont typeface="Trebuchet MS"/>
              <a:buNone/>
              <a:defRPr/>
            </a:lvl3pPr>
            <a:lvl4pPr indent="-228600" lvl="3" marL="1828800" algn="l">
              <a:spcBef>
                <a:spcPts val="800"/>
              </a:spcBef>
              <a:spcAft>
                <a:spcPts val="0"/>
              </a:spcAft>
              <a:buSzPts val="700"/>
              <a:buFont typeface="Trebuchet MS"/>
              <a:buNone/>
              <a:defRPr/>
            </a:lvl4pPr>
            <a:lvl5pPr indent="-228600" lvl="4" marL="2286000" algn="l">
              <a:spcBef>
                <a:spcPts val="800"/>
              </a:spcBef>
              <a:spcAft>
                <a:spcPts val="0"/>
              </a:spcAft>
              <a:buSzPts val="700"/>
              <a:buFont typeface="Trebuchet MS"/>
              <a:buNone/>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100" name="Google Shape;100;p12"/>
          <p:cNvSpPr txBox="1"/>
          <p:nvPr>
            <p:ph idx="2" type="body"/>
          </p:nvPr>
        </p:nvSpPr>
        <p:spPr>
          <a:xfrm>
            <a:off x="508001" y="3352800"/>
            <a:ext cx="6447600" cy="1178100"/>
          </a:xfrm>
          <a:prstGeom prst="rect">
            <a:avLst/>
          </a:prstGeom>
          <a:noFill/>
          <a:ln>
            <a:noFill/>
          </a:ln>
        </p:spPr>
        <p:txBody>
          <a:bodyPr anchorCtr="0" anchor="ctr" bIns="34275" lIns="68575" spcFirstLastPara="1" rIns="68575" wrap="square" tIns="34275">
            <a:noAutofit/>
          </a:bodyPr>
          <a:lstStyle>
            <a:lvl1pPr indent="-228600" lvl="0" marL="457200" algn="l">
              <a:spcBef>
                <a:spcPts val="800"/>
              </a:spcBef>
              <a:spcAft>
                <a:spcPts val="0"/>
              </a:spcAft>
              <a:buSzPts val="1100"/>
              <a:buNone/>
              <a:defRPr sz="1400">
                <a:solidFill>
                  <a:srgbClr val="3F3F3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101" name="Google Shape;101;p12"/>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2" name="Google Shape;102;p12"/>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3" name="Google Shape;103;p12"/>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
        <p:nvSpPr>
          <p:cNvPr id="104" name="Google Shape;104;p12"/>
          <p:cNvSpPr txBox="1"/>
          <p:nvPr/>
        </p:nvSpPr>
        <p:spPr>
          <a:xfrm>
            <a:off x="406403" y="592783"/>
            <a:ext cx="457200" cy="438600"/>
          </a:xfrm>
          <a:prstGeom prst="rect">
            <a:avLst/>
          </a:prstGeom>
          <a:no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rPr lang="en" sz="6000">
                <a:solidFill>
                  <a:srgbClr val="BFE471"/>
                </a:solidFill>
                <a:latin typeface="Arial"/>
                <a:ea typeface="Arial"/>
                <a:cs typeface="Arial"/>
                <a:sym typeface="Arial"/>
              </a:rPr>
              <a:t>“</a:t>
            </a:r>
            <a:endParaRPr sz="1100"/>
          </a:p>
        </p:txBody>
      </p:sp>
      <p:sp>
        <p:nvSpPr>
          <p:cNvPr id="105" name="Google Shape;105;p12"/>
          <p:cNvSpPr txBox="1"/>
          <p:nvPr/>
        </p:nvSpPr>
        <p:spPr>
          <a:xfrm>
            <a:off x="6669758" y="2164917"/>
            <a:ext cx="457200" cy="438600"/>
          </a:xfrm>
          <a:prstGeom prst="rect">
            <a:avLst/>
          </a:prstGeom>
          <a:no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rPr lang="en" sz="6000">
                <a:solidFill>
                  <a:srgbClr val="BFE471"/>
                </a:solidFill>
                <a:latin typeface="Arial"/>
                <a:ea typeface="Arial"/>
                <a:cs typeface="Arial"/>
                <a:sym typeface="Arial"/>
              </a:rPr>
              <a:t>”</a:t>
            </a:r>
            <a:endParaRPr sz="1400">
              <a:solidFill>
                <a:srgbClr val="BFE47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6" name="Shape 106"/>
        <p:cNvGrpSpPr/>
        <p:nvPr/>
      </p:nvGrpSpPr>
      <p:grpSpPr>
        <a:xfrm>
          <a:off x="0" y="0"/>
          <a:ext cx="0" cy="0"/>
          <a:chOff x="0" y="0"/>
          <a:chExt cx="0" cy="0"/>
        </a:xfrm>
      </p:grpSpPr>
      <p:sp>
        <p:nvSpPr>
          <p:cNvPr id="107" name="Google Shape;107;p13"/>
          <p:cNvSpPr txBox="1"/>
          <p:nvPr>
            <p:ph type="title"/>
          </p:nvPr>
        </p:nvSpPr>
        <p:spPr>
          <a:xfrm>
            <a:off x="508001" y="1448991"/>
            <a:ext cx="6447600" cy="1946700"/>
          </a:xfrm>
          <a:prstGeom prst="rect">
            <a:avLst/>
          </a:prstGeom>
          <a:noFill/>
          <a:ln>
            <a:noFill/>
          </a:ln>
        </p:spPr>
        <p:txBody>
          <a:bodyPr anchorCtr="0" anchor="b" bIns="34275" lIns="68575" spcFirstLastPara="1" rIns="68575" wrap="square" tIns="34275">
            <a:noAutofit/>
          </a:bodyPr>
          <a:lstStyle>
            <a:lvl1pPr lvl="0" algn="l">
              <a:spcBef>
                <a:spcPts val="0"/>
              </a:spcBef>
              <a:spcAft>
                <a:spcPts val="0"/>
              </a:spcAft>
              <a:buClr>
                <a:schemeClr val="accent1"/>
              </a:buClr>
              <a:buSzPts val="3300"/>
              <a:buFont typeface="Trebuchet MS"/>
              <a:buNone/>
              <a:defRPr b="0" sz="33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8" name="Google Shape;108;p13"/>
          <p:cNvSpPr txBox="1"/>
          <p:nvPr>
            <p:ph idx="1" type="body"/>
          </p:nvPr>
        </p:nvSpPr>
        <p:spPr>
          <a:xfrm>
            <a:off x="508001" y="3395586"/>
            <a:ext cx="6447600" cy="11355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1100"/>
              <a:buNone/>
              <a:defRPr sz="1400">
                <a:solidFill>
                  <a:srgbClr val="3F3F3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109" name="Google Shape;109;p13"/>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0" name="Google Shape;110;p13"/>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1" name="Google Shape;111;p13"/>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2" name="Shape 112"/>
        <p:cNvGrpSpPr/>
        <p:nvPr/>
      </p:nvGrpSpPr>
      <p:grpSpPr>
        <a:xfrm>
          <a:off x="0" y="0"/>
          <a:ext cx="0" cy="0"/>
          <a:chOff x="0" y="0"/>
          <a:chExt cx="0" cy="0"/>
        </a:xfrm>
      </p:grpSpPr>
      <p:sp>
        <p:nvSpPr>
          <p:cNvPr id="113" name="Google Shape;113;p14"/>
          <p:cNvSpPr txBox="1"/>
          <p:nvPr>
            <p:ph type="title"/>
          </p:nvPr>
        </p:nvSpPr>
        <p:spPr>
          <a:xfrm>
            <a:off x="698500" y="457200"/>
            <a:ext cx="6070500" cy="22668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accent1"/>
              </a:buClr>
              <a:buSzPts val="3300"/>
              <a:buFont typeface="Trebuchet MS"/>
              <a:buNone/>
              <a:defRPr b="0" sz="33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4" name="Google Shape;114;p14"/>
          <p:cNvSpPr txBox="1"/>
          <p:nvPr>
            <p:ph idx="1" type="body"/>
          </p:nvPr>
        </p:nvSpPr>
        <p:spPr>
          <a:xfrm>
            <a:off x="507999" y="3009900"/>
            <a:ext cx="6447600" cy="385800"/>
          </a:xfrm>
          <a:prstGeom prst="rect">
            <a:avLst/>
          </a:prstGeom>
          <a:noFill/>
          <a:ln>
            <a:noFill/>
          </a:ln>
        </p:spPr>
        <p:txBody>
          <a:bodyPr anchorCtr="0" anchor="b" bIns="34275" lIns="68575" spcFirstLastPara="1" rIns="68575" wrap="square" tIns="34275">
            <a:noAutofit/>
          </a:bodyPr>
          <a:lstStyle>
            <a:lvl1pPr indent="-228600" lvl="0" marL="457200" algn="l">
              <a:spcBef>
                <a:spcPts val="800"/>
              </a:spcBef>
              <a:spcAft>
                <a:spcPts val="0"/>
              </a:spcAft>
              <a:buSzPts val="1400"/>
              <a:buFont typeface="Trebuchet MS"/>
              <a:buNone/>
              <a:defRPr sz="1800">
                <a:solidFill>
                  <a:srgbClr val="3F3F3F"/>
                </a:solidFill>
              </a:defRPr>
            </a:lvl1pPr>
            <a:lvl2pPr indent="-228600" lvl="1" marL="914400" algn="l">
              <a:spcBef>
                <a:spcPts val="800"/>
              </a:spcBef>
              <a:spcAft>
                <a:spcPts val="0"/>
              </a:spcAft>
              <a:buSzPts val="1000"/>
              <a:buFont typeface="Trebuchet MS"/>
              <a:buNone/>
              <a:defRPr/>
            </a:lvl2pPr>
            <a:lvl3pPr indent="-228600" lvl="2" marL="1371600" algn="l">
              <a:spcBef>
                <a:spcPts val="800"/>
              </a:spcBef>
              <a:spcAft>
                <a:spcPts val="0"/>
              </a:spcAft>
              <a:buSzPts val="800"/>
              <a:buFont typeface="Trebuchet MS"/>
              <a:buNone/>
              <a:defRPr/>
            </a:lvl3pPr>
            <a:lvl4pPr indent="-228600" lvl="3" marL="1828800" algn="l">
              <a:spcBef>
                <a:spcPts val="800"/>
              </a:spcBef>
              <a:spcAft>
                <a:spcPts val="0"/>
              </a:spcAft>
              <a:buSzPts val="700"/>
              <a:buFont typeface="Trebuchet MS"/>
              <a:buNone/>
              <a:defRPr/>
            </a:lvl4pPr>
            <a:lvl5pPr indent="-228600" lvl="4" marL="2286000" algn="l">
              <a:spcBef>
                <a:spcPts val="800"/>
              </a:spcBef>
              <a:spcAft>
                <a:spcPts val="0"/>
              </a:spcAft>
              <a:buSzPts val="700"/>
              <a:buFont typeface="Trebuchet MS"/>
              <a:buNone/>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115" name="Google Shape;115;p14"/>
          <p:cNvSpPr txBox="1"/>
          <p:nvPr>
            <p:ph idx="2" type="body"/>
          </p:nvPr>
        </p:nvSpPr>
        <p:spPr>
          <a:xfrm>
            <a:off x="508001" y="3395586"/>
            <a:ext cx="6447600" cy="11355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1100"/>
              <a:buNone/>
              <a:defRPr sz="1400">
                <a:solidFill>
                  <a:srgbClr val="7F7F7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116" name="Google Shape;116;p14"/>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7" name="Google Shape;117;p14"/>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8" name="Google Shape;118;p14"/>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
        <p:nvSpPr>
          <p:cNvPr id="119" name="Google Shape;119;p14"/>
          <p:cNvSpPr txBox="1"/>
          <p:nvPr/>
        </p:nvSpPr>
        <p:spPr>
          <a:xfrm>
            <a:off x="406403" y="592783"/>
            <a:ext cx="457200" cy="438600"/>
          </a:xfrm>
          <a:prstGeom prst="rect">
            <a:avLst/>
          </a:prstGeom>
          <a:no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rPr lang="en" sz="6000">
                <a:solidFill>
                  <a:srgbClr val="BFE471"/>
                </a:solidFill>
                <a:latin typeface="Arial"/>
                <a:ea typeface="Arial"/>
                <a:cs typeface="Arial"/>
                <a:sym typeface="Arial"/>
              </a:rPr>
              <a:t>“</a:t>
            </a:r>
            <a:endParaRPr sz="1100"/>
          </a:p>
        </p:txBody>
      </p:sp>
      <p:sp>
        <p:nvSpPr>
          <p:cNvPr id="120" name="Google Shape;120;p14"/>
          <p:cNvSpPr txBox="1"/>
          <p:nvPr/>
        </p:nvSpPr>
        <p:spPr>
          <a:xfrm>
            <a:off x="6669758" y="2164917"/>
            <a:ext cx="457200" cy="438600"/>
          </a:xfrm>
          <a:prstGeom prst="rect">
            <a:avLst/>
          </a:prstGeom>
          <a:no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rPr lang="en" sz="6000">
                <a:solidFill>
                  <a:srgbClr val="BFE471"/>
                </a:solidFill>
                <a:latin typeface="Arial"/>
                <a:ea typeface="Arial"/>
                <a:cs typeface="Arial"/>
                <a:sym typeface="Arial"/>
              </a:rPr>
              <a:t>”</a:t>
            </a:r>
            <a:endParaRPr sz="110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1" name="Shape 121"/>
        <p:cNvGrpSpPr/>
        <p:nvPr/>
      </p:nvGrpSpPr>
      <p:grpSpPr>
        <a:xfrm>
          <a:off x="0" y="0"/>
          <a:ext cx="0" cy="0"/>
          <a:chOff x="0" y="0"/>
          <a:chExt cx="0" cy="0"/>
        </a:xfrm>
      </p:grpSpPr>
      <p:sp>
        <p:nvSpPr>
          <p:cNvPr id="122" name="Google Shape;122;p15"/>
          <p:cNvSpPr txBox="1"/>
          <p:nvPr>
            <p:ph type="title"/>
          </p:nvPr>
        </p:nvSpPr>
        <p:spPr>
          <a:xfrm>
            <a:off x="514349" y="457200"/>
            <a:ext cx="6441300" cy="22668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accent1"/>
              </a:buClr>
              <a:buSzPts val="3300"/>
              <a:buFont typeface="Trebuchet MS"/>
              <a:buNone/>
              <a:defRPr b="0" sz="33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3" name="Google Shape;123;p15"/>
          <p:cNvSpPr txBox="1"/>
          <p:nvPr>
            <p:ph idx="1" type="body"/>
          </p:nvPr>
        </p:nvSpPr>
        <p:spPr>
          <a:xfrm>
            <a:off x="507999" y="3009900"/>
            <a:ext cx="6447600" cy="385800"/>
          </a:xfrm>
          <a:prstGeom prst="rect">
            <a:avLst/>
          </a:prstGeom>
          <a:noFill/>
          <a:ln>
            <a:noFill/>
          </a:ln>
        </p:spPr>
        <p:txBody>
          <a:bodyPr anchorCtr="0" anchor="b" bIns="34275" lIns="68575" spcFirstLastPara="1" rIns="68575" wrap="square" tIns="34275">
            <a:noAutofit/>
          </a:bodyPr>
          <a:lstStyle>
            <a:lvl1pPr indent="-228600" lvl="0" marL="457200" algn="l">
              <a:spcBef>
                <a:spcPts val="800"/>
              </a:spcBef>
              <a:spcAft>
                <a:spcPts val="0"/>
              </a:spcAft>
              <a:buSzPts val="1400"/>
              <a:buFont typeface="Trebuchet MS"/>
              <a:buNone/>
              <a:defRPr sz="1800">
                <a:solidFill>
                  <a:schemeClr val="accent1"/>
                </a:solidFill>
              </a:defRPr>
            </a:lvl1pPr>
            <a:lvl2pPr indent="-228600" lvl="1" marL="914400" algn="l">
              <a:spcBef>
                <a:spcPts val="800"/>
              </a:spcBef>
              <a:spcAft>
                <a:spcPts val="0"/>
              </a:spcAft>
              <a:buSzPts val="1000"/>
              <a:buFont typeface="Trebuchet MS"/>
              <a:buNone/>
              <a:defRPr/>
            </a:lvl2pPr>
            <a:lvl3pPr indent="-228600" lvl="2" marL="1371600" algn="l">
              <a:spcBef>
                <a:spcPts val="800"/>
              </a:spcBef>
              <a:spcAft>
                <a:spcPts val="0"/>
              </a:spcAft>
              <a:buSzPts val="800"/>
              <a:buFont typeface="Trebuchet MS"/>
              <a:buNone/>
              <a:defRPr/>
            </a:lvl3pPr>
            <a:lvl4pPr indent="-228600" lvl="3" marL="1828800" algn="l">
              <a:spcBef>
                <a:spcPts val="800"/>
              </a:spcBef>
              <a:spcAft>
                <a:spcPts val="0"/>
              </a:spcAft>
              <a:buSzPts val="700"/>
              <a:buFont typeface="Trebuchet MS"/>
              <a:buNone/>
              <a:defRPr/>
            </a:lvl4pPr>
            <a:lvl5pPr indent="-228600" lvl="4" marL="2286000" algn="l">
              <a:spcBef>
                <a:spcPts val="800"/>
              </a:spcBef>
              <a:spcAft>
                <a:spcPts val="0"/>
              </a:spcAft>
              <a:buSzPts val="700"/>
              <a:buFont typeface="Trebuchet MS"/>
              <a:buNone/>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124" name="Google Shape;124;p15"/>
          <p:cNvSpPr txBox="1"/>
          <p:nvPr>
            <p:ph idx="2" type="body"/>
          </p:nvPr>
        </p:nvSpPr>
        <p:spPr>
          <a:xfrm>
            <a:off x="508001" y="3395586"/>
            <a:ext cx="6447600" cy="11355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1100"/>
              <a:buNone/>
              <a:defRPr sz="1400">
                <a:solidFill>
                  <a:srgbClr val="7F7F7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125" name="Google Shape;125;p15"/>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6" name="Google Shape;126;p15"/>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7" name="Google Shape;127;p15"/>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8" name="Shape 128"/>
        <p:cNvGrpSpPr/>
        <p:nvPr/>
      </p:nvGrpSpPr>
      <p:grpSpPr>
        <a:xfrm>
          <a:off x="0" y="0"/>
          <a:ext cx="0" cy="0"/>
          <a:chOff x="0" y="0"/>
          <a:chExt cx="0" cy="0"/>
        </a:xfrm>
      </p:grpSpPr>
      <p:sp>
        <p:nvSpPr>
          <p:cNvPr id="129" name="Google Shape;129;p16"/>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algn="l">
              <a:spcBef>
                <a:spcPts val="0"/>
              </a:spcBef>
              <a:spcAft>
                <a:spcPts val="0"/>
              </a:spcAft>
              <a:buClr>
                <a:schemeClr val="accent1"/>
              </a:buClr>
              <a:buSzPts val="14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0" name="Google Shape;130;p16"/>
          <p:cNvSpPr txBox="1"/>
          <p:nvPr>
            <p:ph idx="1" type="body"/>
          </p:nvPr>
        </p:nvSpPr>
        <p:spPr>
          <a:xfrm rot="5400000">
            <a:off x="2276402" y="-148058"/>
            <a:ext cx="2910600" cy="64476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131" name="Google Shape;131;p16"/>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2" name="Google Shape;132;p16"/>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3" name="Google Shape;133;p16"/>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4" name="Shape 134"/>
        <p:cNvGrpSpPr/>
        <p:nvPr/>
      </p:nvGrpSpPr>
      <p:grpSpPr>
        <a:xfrm>
          <a:off x="0" y="0"/>
          <a:ext cx="0" cy="0"/>
          <a:chOff x="0" y="0"/>
          <a:chExt cx="0" cy="0"/>
        </a:xfrm>
      </p:grpSpPr>
      <p:sp>
        <p:nvSpPr>
          <p:cNvPr id="135" name="Google Shape;135;p17"/>
          <p:cNvSpPr txBox="1"/>
          <p:nvPr>
            <p:ph type="title"/>
          </p:nvPr>
        </p:nvSpPr>
        <p:spPr>
          <a:xfrm rot="5400000">
            <a:off x="4495662" y="1937249"/>
            <a:ext cx="3938700" cy="9786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accent1"/>
              </a:buClr>
              <a:buSzPts val="14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6" name="Google Shape;136;p17"/>
          <p:cNvSpPr txBox="1"/>
          <p:nvPr>
            <p:ph idx="1" type="body"/>
          </p:nvPr>
        </p:nvSpPr>
        <p:spPr>
          <a:xfrm rot="5400000">
            <a:off x="1186264" y="-220950"/>
            <a:ext cx="3938700" cy="52950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137" name="Google Shape;137;p17"/>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8" name="Google Shape;138;p17"/>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9" name="Google Shape;139;p17"/>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0" name="Shape 140"/>
        <p:cNvGrpSpPr/>
        <p:nvPr/>
      </p:nvGrpSpPr>
      <p:grpSpPr>
        <a:xfrm>
          <a:off x="0" y="0"/>
          <a:ext cx="0" cy="0"/>
          <a:chOff x="0" y="0"/>
          <a:chExt cx="0" cy="0"/>
        </a:xfrm>
      </p:grpSpPr>
      <p:sp>
        <p:nvSpPr>
          <p:cNvPr id="141" name="Google Shape;141;p18"/>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lvl1pPr lvl="0" rtl="0">
              <a:spcBef>
                <a:spcPts val="0"/>
              </a:spcBef>
              <a:spcAft>
                <a:spcPts val="0"/>
              </a:spcAft>
              <a:buSzPts val="27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p:txBody>
      </p:sp>
      <p:sp>
        <p:nvSpPr>
          <p:cNvPr id="142" name="Google Shape;142;p18"/>
          <p:cNvSpPr txBox="1"/>
          <p:nvPr>
            <p:ph idx="1" type="body"/>
          </p:nvPr>
        </p:nvSpPr>
        <p:spPr>
          <a:xfrm>
            <a:off x="311700" y="1152475"/>
            <a:ext cx="8520600" cy="3416400"/>
          </a:xfrm>
          <a:prstGeom prst="rect">
            <a:avLst/>
          </a:prstGeom>
        </p:spPr>
        <p:txBody>
          <a:bodyPr anchorCtr="0" anchor="t" bIns="34275" lIns="68575" spcFirstLastPara="1" rIns="68575" wrap="square" tIns="34275">
            <a:noAutofit/>
          </a:bodyPr>
          <a:lstStyle>
            <a:lvl1pPr indent="-298450" lvl="0" marL="457200" rtl="0">
              <a:spcBef>
                <a:spcPts val="800"/>
              </a:spcBef>
              <a:spcAft>
                <a:spcPts val="0"/>
              </a:spcAft>
              <a:buSzPts val="1100"/>
              <a:buChar char="►"/>
              <a:defRPr/>
            </a:lvl1pPr>
            <a:lvl2pPr indent="-292100" lvl="1" marL="914400" rtl="0">
              <a:spcBef>
                <a:spcPts val="800"/>
              </a:spcBef>
              <a:spcAft>
                <a:spcPts val="0"/>
              </a:spcAft>
              <a:buSzPts val="1000"/>
              <a:buChar char="►"/>
              <a:defRPr/>
            </a:lvl2pPr>
            <a:lvl3pPr indent="-279400" lvl="2" marL="1371600" rtl="0">
              <a:spcBef>
                <a:spcPts val="800"/>
              </a:spcBef>
              <a:spcAft>
                <a:spcPts val="0"/>
              </a:spcAft>
              <a:buSzPts val="800"/>
              <a:buChar char="►"/>
              <a:defRPr/>
            </a:lvl3pPr>
            <a:lvl4pPr indent="-273050" lvl="3" marL="1828800" rtl="0">
              <a:spcBef>
                <a:spcPts val="800"/>
              </a:spcBef>
              <a:spcAft>
                <a:spcPts val="0"/>
              </a:spcAft>
              <a:buSzPts val="700"/>
              <a:buChar char="►"/>
              <a:defRPr/>
            </a:lvl4pPr>
            <a:lvl5pPr indent="-273050" lvl="4" marL="2286000" rtl="0">
              <a:spcBef>
                <a:spcPts val="800"/>
              </a:spcBef>
              <a:spcAft>
                <a:spcPts val="0"/>
              </a:spcAft>
              <a:buSzPts val="700"/>
              <a:buChar char="►"/>
              <a:defRPr/>
            </a:lvl5pPr>
            <a:lvl6pPr indent="-273050" lvl="5" marL="2743200" rtl="0">
              <a:spcBef>
                <a:spcPts val="800"/>
              </a:spcBef>
              <a:spcAft>
                <a:spcPts val="0"/>
              </a:spcAft>
              <a:buSzPts val="700"/>
              <a:buChar char="►"/>
              <a:defRPr/>
            </a:lvl6pPr>
            <a:lvl7pPr indent="-273050" lvl="6" marL="3200400" rtl="0">
              <a:spcBef>
                <a:spcPts val="800"/>
              </a:spcBef>
              <a:spcAft>
                <a:spcPts val="0"/>
              </a:spcAft>
              <a:buSzPts val="700"/>
              <a:buChar char="►"/>
              <a:defRPr/>
            </a:lvl7pPr>
            <a:lvl8pPr indent="-273050" lvl="7" marL="3657600" rtl="0">
              <a:spcBef>
                <a:spcPts val="800"/>
              </a:spcBef>
              <a:spcAft>
                <a:spcPts val="0"/>
              </a:spcAft>
              <a:buSzPts val="700"/>
              <a:buChar char="►"/>
              <a:defRPr/>
            </a:lvl8pPr>
            <a:lvl9pPr indent="-273050" lvl="8" marL="4114800" rtl="0">
              <a:spcBef>
                <a:spcPts val="800"/>
              </a:spcBef>
              <a:spcAft>
                <a:spcPts val="0"/>
              </a:spcAft>
              <a:buSzPts val="700"/>
              <a:buChar char="►"/>
              <a:defRPr/>
            </a:lvl9pPr>
          </a:lstStyle>
          <a:p/>
        </p:txBody>
      </p:sp>
      <p:sp>
        <p:nvSpPr>
          <p:cNvPr id="143" name="Google Shape;143;p18"/>
          <p:cNvSpPr txBox="1"/>
          <p:nvPr>
            <p:ph idx="12" type="sldNum"/>
          </p:nvPr>
        </p:nvSpPr>
        <p:spPr>
          <a:xfrm>
            <a:off x="8490250" y="4681009"/>
            <a:ext cx="548700" cy="393600"/>
          </a:xfrm>
          <a:prstGeom prst="rect">
            <a:avLst/>
          </a:prstGeom>
        </p:spPr>
        <p:txBody>
          <a:bodyPr anchorCtr="0" anchor="ctr" bIns="34275" lIns="68575" spcFirstLastPara="1" rIns="68575" wrap="square" tIns="3427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3"/>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algn="l">
              <a:spcBef>
                <a:spcPts val="0"/>
              </a:spcBef>
              <a:spcAft>
                <a:spcPts val="0"/>
              </a:spcAft>
              <a:buClr>
                <a:schemeClr val="accent1"/>
              </a:buClr>
              <a:buSzPts val="2700"/>
              <a:buFont typeface="Trebuchet MS"/>
              <a:buNone/>
              <a:defRPr sz="2700"/>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1" name="Google Shape;41;p3"/>
          <p:cNvSpPr txBox="1"/>
          <p:nvPr>
            <p:ph idx="1" type="body"/>
          </p:nvPr>
        </p:nvSpPr>
        <p:spPr>
          <a:xfrm>
            <a:off x="508000" y="1620442"/>
            <a:ext cx="6447600" cy="29106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42" name="Google Shape;42;p3"/>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3" name="Google Shape;43;p3"/>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4" name="Google Shape;44;p3"/>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pic>
        <p:nvPicPr>
          <p:cNvPr id="45" name="Google Shape;45;p3"/>
          <p:cNvPicPr preferRelativeResize="0"/>
          <p:nvPr/>
        </p:nvPicPr>
        <p:blipFill rotWithShape="1">
          <a:blip r:embed="rId2">
            <a:alphaModFix/>
          </a:blip>
          <a:srcRect b="0" l="0" r="0" t="0"/>
          <a:stretch/>
        </p:blipFill>
        <p:spPr>
          <a:xfrm>
            <a:off x="228600" y="193098"/>
            <a:ext cx="1700213" cy="80724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6" name="Shape 46"/>
        <p:cNvGrpSpPr/>
        <p:nvPr/>
      </p:nvGrpSpPr>
      <p:grpSpPr>
        <a:xfrm>
          <a:off x="0" y="0"/>
          <a:ext cx="0" cy="0"/>
          <a:chOff x="0" y="0"/>
          <a:chExt cx="0" cy="0"/>
        </a:xfrm>
      </p:grpSpPr>
      <p:sp>
        <p:nvSpPr>
          <p:cNvPr id="47" name="Google Shape;47;p4"/>
          <p:cNvSpPr txBox="1"/>
          <p:nvPr>
            <p:ph type="title"/>
          </p:nvPr>
        </p:nvSpPr>
        <p:spPr>
          <a:xfrm>
            <a:off x="508001" y="2025650"/>
            <a:ext cx="6447600" cy="1369800"/>
          </a:xfrm>
          <a:prstGeom prst="rect">
            <a:avLst/>
          </a:prstGeom>
          <a:noFill/>
          <a:ln>
            <a:noFill/>
          </a:ln>
        </p:spPr>
        <p:txBody>
          <a:bodyPr anchorCtr="0" anchor="b" bIns="34275" lIns="68575" spcFirstLastPara="1" rIns="68575" wrap="square" tIns="34275">
            <a:noAutofit/>
          </a:bodyPr>
          <a:lstStyle>
            <a:lvl1pPr lvl="0" algn="l">
              <a:spcBef>
                <a:spcPts val="0"/>
              </a:spcBef>
              <a:spcAft>
                <a:spcPts val="0"/>
              </a:spcAft>
              <a:buClr>
                <a:schemeClr val="accent1"/>
              </a:buClr>
              <a:buSzPts val="3000"/>
              <a:buFont typeface="Trebuchet MS"/>
              <a:buNone/>
              <a:defRPr b="0" sz="3000" cap="none"/>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8" name="Google Shape;48;p4"/>
          <p:cNvSpPr txBox="1"/>
          <p:nvPr>
            <p:ph idx="1" type="body"/>
          </p:nvPr>
        </p:nvSpPr>
        <p:spPr>
          <a:xfrm>
            <a:off x="508001" y="3395586"/>
            <a:ext cx="6447600" cy="6453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1200"/>
              <a:buNone/>
              <a:defRPr sz="1500">
                <a:solidFill>
                  <a:srgbClr val="7F7F7F"/>
                </a:solidFill>
              </a:defRPr>
            </a:lvl1pPr>
            <a:lvl2pPr indent="-228600" lvl="1" marL="914400" algn="l">
              <a:spcBef>
                <a:spcPts val="800"/>
              </a:spcBef>
              <a:spcAft>
                <a:spcPts val="0"/>
              </a:spcAft>
              <a:buSzPts val="1100"/>
              <a:buNone/>
              <a:defRPr sz="1400">
                <a:solidFill>
                  <a:srgbClr val="888888"/>
                </a:solidFill>
              </a:defRPr>
            </a:lvl2pPr>
            <a:lvl3pPr indent="-228600" lvl="2" marL="1371600" algn="l">
              <a:spcBef>
                <a:spcPts val="800"/>
              </a:spcBef>
              <a:spcAft>
                <a:spcPts val="0"/>
              </a:spcAft>
              <a:buSzPts val="1000"/>
              <a:buNone/>
              <a:defRPr sz="1200">
                <a:solidFill>
                  <a:srgbClr val="888888"/>
                </a:solidFill>
              </a:defRPr>
            </a:lvl3pPr>
            <a:lvl4pPr indent="-228600" lvl="3" marL="1828800" algn="l">
              <a:spcBef>
                <a:spcPts val="800"/>
              </a:spcBef>
              <a:spcAft>
                <a:spcPts val="0"/>
              </a:spcAft>
              <a:buSzPts val="800"/>
              <a:buNone/>
              <a:defRPr sz="1100">
                <a:solidFill>
                  <a:srgbClr val="888888"/>
                </a:solidFill>
              </a:defRPr>
            </a:lvl4pPr>
            <a:lvl5pPr indent="-228600" lvl="4" marL="2286000" algn="l">
              <a:spcBef>
                <a:spcPts val="800"/>
              </a:spcBef>
              <a:spcAft>
                <a:spcPts val="0"/>
              </a:spcAft>
              <a:buSzPts val="800"/>
              <a:buNone/>
              <a:defRPr sz="1100">
                <a:solidFill>
                  <a:srgbClr val="888888"/>
                </a:solidFill>
              </a:defRPr>
            </a:lvl5pPr>
            <a:lvl6pPr indent="-228600" lvl="5" marL="2743200" algn="l">
              <a:spcBef>
                <a:spcPts val="800"/>
              </a:spcBef>
              <a:spcAft>
                <a:spcPts val="0"/>
              </a:spcAft>
              <a:buSzPts val="800"/>
              <a:buNone/>
              <a:defRPr sz="1100">
                <a:solidFill>
                  <a:srgbClr val="888888"/>
                </a:solidFill>
              </a:defRPr>
            </a:lvl6pPr>
            <a:lvl7pPr indent="-228600" lvl="6" marL="3200400" algn="l">
              <a:spcBef>
                <a:spcPts val="800"/>
              </a:spcBef>
              <a:spcAft>
                <a:spcPts val="0"/>
              </a:spcAft>
              <a:buSzPts val="800"/>
              <a:buNone/>
              <a:defRPr sz="1100">
                <a:solidFill>
                  <a:srgbClr val="888888"/>
                </a:solidFill>
              </a:defRPr>
            </a:lvl7pPr>
            <a:lvl8pPr indent="-228600" lvl="7" marL="3657600" algn="l">
              <a:spcBef>
                <a:spcPts val="800"/>
              </a:spcBef>
              <a:spcAft>
                <a:spcPts val="0"/>
              </a:spcAft>
              <a:buSzPts val="800"/>
              <a:buNone/>
              <a:defRPr sz="1100">
                <a:solidFill>
                  <a:srgbClr val="888888"/>
                </a:solidFill>
              </a:defRPr>
            </a:lvl8pPr>
            <a:lvl9pPr indent="-228600" lvl="8" marL="4114800" algn="l">
              <a:spcBef>
                <a:spcPts val="800"/>
              </a:spcBef>
              <a:spcAft>
                <a:spcPts val="0"/>
              </a:spcAft>
              <a:buSzPts val="800"/>
              <a:buNone/>
              <a:defRPr sz="1100">
                <a:solidFill>
                  <a:srgbClr val="888888"/>
                </a:solidFill>
              </a:defRPr>
            </a:lvl9pPr>
          </a:lstStyle>
          <a:p/>
        </p:txBody>
      </p:sp>
      <p:sp>
        <p:nvSpPr>
          <p:cNvPr id="49" name="Google Shape;49;p4"/>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0" name="Google Shape;50;p4"/>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1" name="Google Shape;51;p4"/>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2" name="Shape 52"/>
        <p:cNvGrpSpPr/>
        <p:nvPr/>
      </p:nvGrpSpPr>
      <p:grpSpPr>
        <a:xfrm>
          <a:off x="0" y="0"/>
          <a:ext cx="0" cy="0"/>
          <a:chOff x="0" y="0"/>
          <a:chExt cx="0" cy="0"/>
        </a:xfrm>
      </p:grpSpPr>
      <p:sp>
        <p:nvSpPr>
          <p:cNvPr id="53" name="Google Shape;53;p5"/>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algn="l">
              <a:spcBef>
                <a:spcPts val="0"/>
              </a:spcBef>
              <a:spcAft>
                <a:spcPts val="0"/>
              </a:spcAft>
              <a:buClr>
                <a:schemeClr val="accent1"/>
              </a:buClr>
              <a:buSzPts val="14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4" name="Google Shape;54;p5"/>
          <p:cNvSpPr txBox="1"/>
          <p:nvPr>
            <p:ph idx="1" type="body"/>
          </p:nvPr>
        </p:nvSpPr>
        <p:spPr>
          <a:xfrm>
            <a:off x="508000" y="1620442"/>
            <a:ext cx="3138000" cy="29106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55" name="Google Shape;55;p5"/>
          <p:cNvSpPr txBox="1"/>
          <p:nvPr>
            <p:ph idx="2" type="body"/>
          </p:nvPr>
        </p:nvSpPr>
        <p:spPr>
          <a:xfrm>
            <a:off x="3817477" y="1620442"/>
            <a:ext cx="3138000" cy="29106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56" name="Google Shape;56;p5"/>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7" name="Google Shape;57;p5"/>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8" name="Google Shape;58;p5"/>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9" name="Shape 59"/>
        <p:cNvGrpSpPr/>
        <p:nvPr/>
      </p:nvGrpSpPr>
      <p:grpSpPr>
        <a:xfrm>
          <a:off x="0" y="0"/>
          <a:ext cx="0" cy="0"/>
          <a:chOff x="0" y="0"/>
          <a:chExt cx="0" cy="0"/>
        </a:xfrm>
      </p:grpSpPr>
      <p:sp>
        <p:nvSpPr>
          <p:cNvPr id="60" name="Google Shape;60;p6"/>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algn="l">
              <a:spcBef>
                <a:spcPts val="0"/>
              </a:spcBef>
              <a:spcAft>
                <a:spcPts val="0"/>
              </a:spcAft>
              <a:buClr>
                <a:schemeClr val="accent1"/>
              </a:buClr>
              <a:buSzPts val="2700"/>
              <a:buFont typeface="Trebuchet MS"/>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1" name="Google Shape;61;p6"/>
          <p:cNvSpPr txBox="1"/>
          <p:nvPr>
            <p:ph idx="1" type="body"/>
          </p:nvPr>
        </p:nvSpPr>
        <p:spPr>
          <a:xfrm>
            <a:off x="506809" y="1620737"/>
            <a:ext cx="3139200" cy="432300"/>
          </a:xfrm>
          <a:prstGeom prst="rect">
            <a:avLst/>
          </a:prstGeom>
          <a:noFill/>
          <a:ln>
            <a:noFill/>
          </a:ln>
        </p:spPr>
        <p:txBody>
          <a:bodyPr anchorCtr="0" anchor="b" bIns="34275" lIns="68575" spcFirstLastPara="1" rIns="68575" wrap="square" tIns="34275">
            <a:noAutofit/>
          </a:bodyPr>
          <a:lstStyle>
            <a:lvl1pPr indent="-228600" lvl="0" marL="457200" algn="l">
              <a:spcBef>
                <a:spcPts val="800"/>
              </a:spcBef>
              <a:spcAft>
                <a:spcPts val="0"/>
              </a:spcAft>
              <a:buSzPts val="1400"/>
              <a:buNone/>
              <a:defRPr b="0" sz="1800"/>
            </a:lvl1pPr>
            <a:lvl2pPr indent="-228600" lvl="1" marL="914400" algn="l">
              <a:spcBef>
                <a:spcPts val="800"/>
              </a:spcBef>
              <a:spcAft>
                <a:spcPts val="0"/>
              </a:spcAft>
              <a:buSzPts val="1200"/>
              <a:buNone/>
              <a:defRPr b="1" sz="1500"/>
            </a:lvl2pPr>
            <a:lvl3pPr indent="-228600" lvl="2" marL="1371600" algn="l">
              <a:spcBef>
                <a:spcPts val="800"/>
              </a:spcBef>
              <a:spcAft>
                <a:spcPts val="0"/>
              </a:spcAft>
              <a:buSzPts val="1100"/>
              <a:buNone/>
              <a:defRPr b="1" sz="1400"/>
            </a:lvl3pPr>
            <a:lvl4pPr indent="-228600" lvl="3" marL="1828800" algn="l">
              <a:spcBef>
                <a:spcPts val="800"/>
              </a:spcBef>
              <a:spcAft>
                <a:spcPts val="0"/>
              </a:spcAft>
              <a:buSzPts val="1000"/>
              <a:buNone/>
              <a:defRPr b="1" sz="1200"/>
            </a:lvl4pPr>
            <a:lvl5pPr indent="-228600" lvl="4" marL="2286000" algn="l">
              <a:spcBef>
                <a:spcPts val="800"/>
              </a:spcBef>
              <a:spcAft>
                <a:spcPts val="0"/>
              </a:spcAft>
              <a:buSzPts val="1000"/>
              <a:buNone/>
              <a:defRPr b="1" sz="1200"/>
            </a:lvl5pPr>
            <a:lvl6pPr indent="-228600" lvl="5" marL="2743200" algn="l">
              <a:spcBef>
                <a:spcPts val="800"/>
              </a:spcBef>
              <a:spcAft>
                <a:spcPts val="0"/>
              </a:spcAft>
              <a:buSzPts val="1000"/>
              <a:buNone/>
              <a:defRPr b="1" sz="1200"/>
            </a:lvl6pPr>
            <a:lvl7pPr indent="-228600" lvl="6" marL="3200400" algn="l">
              <a:spcBef>
                <a:spcPts val="800"/>
              </a:spcBef>
              <a:spcAft>
                <a:spcPts val="0"/>
              </a:spcAft>
              <a:buSzPts val="1000"/>
              <a:buNone/>
              <a:defRPr b="1" sz="1200"/>
            </a:lvl7pPr>
            <a:lvl8pPr indent="-228600" lvl="7" marL="3657600" algn="l">
              <a:spcBef>
                <a:spcPts val="800"/>
              </a:spcBef>
              <a:spcAft>
                <a:spcPts val="0"/>
              </a:spcAft>
              <a:buSzPts val="1000"/>
              <a:buNone/>
              <a:defRPr b="1" sz="1200"/>
            </a:lvl8pPr>
            <a:lvl9pPr indent="-228600" lvl="8" marL="4114800" algn="l">
              <a:spcBef>
                <a:spcPts val="800"/>
              </a:spcBef>
              <a:spcAft>
                <a:spcPts val="0"/>
              </a:spcAft>
              <a:buSzPts val="1000"/>
              <a:buNone/>
              <a:defRPr b="1" sz="1200"/>
            </a:lvl9pPr>
          </a:lstStyle>
          <a:p/>
        </p:txBody>
      </p:sp>
      <p:sp>
        <p:nvSpPr>
          <p:cNvPr id="62" name="Google Shape;62;p6"/>
          <p:cNvSpPr txBox="1"/>
          <p:nvPr>
            <p:ph idx="2" type="body"/>
          </p:nvPr>
        </p:nvSpPr>
        <p:spPr>
          <a:xfrm>
            <a:off x="506809" y="2052934"/>
            <a:ext cx="3139200" cy="24780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63" name="Google Shape;63;p6"/>
          <p:cNvSpPr txBox="1"/>
          <p:nvPr>
            <p:ph idx="3" type="body"/>
          </p:nvPr>
        </p:nvSpPr>
        <p:spPr>
          <a:xfrm>
            <a:off x="3816287" y="1620737"/>
            <a:ext cx="3139200" cy="432300"/>
          </a:xfrm>
          <a:prstGeom prst="rect">
            <a:avLst/>
          </a:prstGeom>
          <a:noFill/>
          <a:ln>
            <a:noFill/>
          </a:ln>
        </p:spPr>
        <p:txBody>
          <a:bodyPr anchorCtr="0" anchor="b" bIns="34275" lIns="68575" spcFirstLastPara="1" rIns="68575" wrap="square" tIns="34275">
            <a:noAutofit/>
          </a:bodyPr>
          <a:lstStyle>
            <a:lvl1pPr indent="-228600" lvl="0" marL="457200" algn="l">
              <a:spcBef>
                <a:spcPts val="800"/>
              </a:spcBef>
              <a:spcAft>
                <a:spcPts val="0"/>
              </a:spcAft>
              <a:buSzPts val="1400"/>
              <a:buNone/>
              <a:defRPr b="0" sz="1800"/>
            </a:lvl1pPr>
            <a:lvl2pPr indent="-228600" lvl="1" marL="914400" algn="l">
              <a:spcBef>
                <a:spcPts val="800"/>
              </a:spcBef>
              <a:spcAft>
                <a:spcPts val="0"/>
              </a:spcAft>
              <a:buSzPts val="1200"/>
              <a:buNone/>
              <a:defRPr b="1" sz="1500"/>
            </a:lvl2pPr>
            <a:lvl3pPr indent="-228600" lvl="2" marL="1371600" algn="l">
              <a:spcBef>
                <a:spcPts val="800"/>
              </a:spcBef>
              <a:spcAft>
                <a:spcPts val="0"/>
              </a:spcAft>
              <a:buSzPts val="1100"/>
              <a:buNone/>
              <a:defRPr b="1" sz="1400"/>
            </a:lvl3pPr>
            <a:lvl4pPr indent="-228600" lvl="3" marL="1828800" algn="l">
              <a:spcBef>
                <a:spcPts val="800"/>
              </a:spcBef>
              <a:spcAft>
                <a:spcPts val="0"/>
              </a:spcAft>
              <a:buSzPts val="1000"/>
              <a:buNone/>
              <a:defRPr b="1" sz="1200"/>
            </a:lvl4pPr>
            <a:lvl5pPr indent="-228600" lvl="4" marL="2286000" algn="l">
              <a:spcBef>
                <a:spcPts val="800"/>
              </a:spcBef>
              <a:spcAft>
                <a:spcPts val="0"/>
              </a:spcAft>
              <a:buSzPts val="1000"/>
              <a:buNone/>
              <a:defRPr b="1" sz="1200"/>
            </a:lvl5pPr>
            <a:lvl6pPr indent="-228600" lvl="5" marL="2743200" algn="l">
              <a:spcBef>
                <a:spcPts val="800"/>
              </a:spcBef>
              <a:spcAft>
                <a:spcPts val="0"/>
              </a:spcAft>
              <a:buSzPts val="1000"/>
              <a:buNone/>
              <a:defRPr b="1" sz="1200"/>
            </a:lvl6pPr>
            <a:lvl7pPr indent="-228600" lvl="6" marL="3200400" algn="l">
              <a:spcBef>
                <a:spcPts val="800"/>
              </a:spcBef>
              <a:spcAft>
                <a:spcPts val="0"/>
              </a:spcAft>
              <a:buSzPts val="1000"/>
              <a:buNone/>
              <a:defRPr b="1" sz="1200"/>
            </a:lvl7pPr>
            <a:lvl8pPr indent="-228600" lvl="7" marL="3657600" algn="l">
              <a:spcBef>
                <a:spcPts val="800"/>
              </a:spcBef>
              <a:spcAft>
                <a:spcPts val="0"/>
              </a:spcAft>
              <a:buSzPts val="1000"/>
              <a:buNone/>
              <a:defRPr b="1" sz="1200"/>
            </a:lvl8pPr>
            <a:lvl9pPr indent="-228600" lvl="8" marL="4114800" algn="l">
              <a:spcBef>
                <a:spcPts val="800"/>
              </a:spcBef>
              <a:spcAft>
                <a:spcPts val="0"/>
              </a:spcAft>
              <a:buSzPts val="1000"/>
              <a:buNone/>
              <a:defRPr b="1" sz="1200"/>
            </a:lvl9pPr>
          </a:lstStyle>
          <a:p/>
        </p:txBody>
      </p:sp>
      <p:sp>
        <p:nvSpPr>
          <p:cNvPr id="64" name="Google Shape;64;p6"/>
          <p:cNvSpPr txBox="1"/>
          <p:nvPr>
            <p:ph idx="4" type="body"/>
          </p:nvPr>
        </p:nvSpPr>
        <p:spPr>
          <a:xfrm>
            <a:off x="3816288" y="2052934"/>
            <a:ext cx="3139200" cy="24780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65" name="Google Shape;65;p6"/>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6" name="Google Shape;66;p6"/>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7" name="Google Shape;67;p6"/>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8" name="Shape 68"/>
        <p:cNvGrpSpPr/>
        <p:nvPr/>
      </p:nvGrpSpPr>
      <p:grpSpPr>
        <a:xfrm>
          <a:off x="0" y="0"/>
          <a:ext cx="0" cy="0"/>
          <a:chOff x="0" y="0"/>
          <a:chExt cx="0" cy="0"/>
        </a:xfrm>
      </p:grpSpPr>
      <p:sp>
        <p:nvSpPr>
          <p:cNvPr id="69" name="Google Shape;69;p7"/>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algn="l">
              <a:spcBef>
                <a:spcPts val="0"/>
              </a:spcBef>
              <a:spcAft>
                <a:spcPts val="0"/>
              </a:spcAft>
              <a:buClr>
                <a:schemeClr val="accent1"/>
              </a:buClr>
              <a:buSzPts val="14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0" name="Google Shape;70;p7"/>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1" name="Google Shape;71;p7"/>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Google Shape;72;p7"/>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3" name="Shape 73"/>
        <p:cNvGrpSpPr/>
        <p:nvPr/>
      </p:nvGrpSpPr>
      <p:grpSpPr>
        <a:xfrm>
          <a:off x="0" y="0"/>
          <a:ext cx="0" cy="0"/>
          <a:chOff x="0" y="0"/>
          <a:chExt cx="0" cy="0"/>
        </a:xfrm>
      </p:grpSpPr>
      <p:sp>
        <p:nvSpPr>
          <p:cNvPr id="74" name="Google Shape;74;p8"/>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5" name="Google Shape;75;p8"/>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6" name="Google Shape;76;p8"/>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7" name="Shape 77"/>
        <p:cNvGrpSpPr/>
        <p:nvPr/>
      </p:nvGrpSpPr>
      <p:grpSpPr>
        <a:xfrm>
          <a:off x="0" y="0"/>
          <a:ext cx="0" cy="0"/>
          <a:chOff x="0" y="0"/>
          <a:chExt cx="0" cy="0"/>
        </a:xfrm>
      </p:grpSpPr>
      <p:sp>
        <p:nvSpPr>
          <p:cNvPr id="78" name="Google Shape;78;p9"/>
          <p:cNvSpPr txBox="1"/>
          <p:nvPr>
            <p:ph type="title"/>
          </p:nvPr>
        </p:nvSpPr>
        <p:spPr>
          <a:xfrm>
            <a:off x="508000" y="1123953"/>
            <a:ext cx="2890800" cy="958800"/>
          </a:xfrm>
          <a:prstGeom prst="rect">
            <a:avLst/>
          </a:prstGeom>
          <a:noFill/>
          <a:ln>
            <a:noFill/>
          </a:ln>
        </p:spPr>
        <p:txBody>
          <a:bodyPr anchorCtr="0" anchor="b" bIns="34275" lIns="68575" spcFirstLastPara="1" rIns="68575" wrap="square" tIns="34275">
            <a:noAutofit/>
          </a:bodyPr>
          <a:lstStyle>
            <a:lvl1pPr lvl="0" algn="l">
              <a:spcBef>
                <a:spcPts val="0"/>
              </a:spcBef>
              <a:spcAft>
                <a:spcPts val="0"/>
              </a:spcAft>
              <a:buClr>
                <a:schemeClr val="accent1"/>
              </a:buClr>
              <a:buSzPts val="1500"/>
              <a:buFont typeface="Trebuchet MS"/>
              <a:buNone/>
              <a:defRPr sz="1500"/>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Google Shape;79;p9"/>
          <p:cNvSpPr txBox="1"/>
          <p:nvPr>
            <p:ph idx="1" type="body"/>
          </p:nvPr>
        </p:nvSpPr>
        <p:spPr>
          <a:xfrm>
            <a:off x="3570346" y="386193"/>
            <a:ext cx="3385200" cy="4144800"/>
          </a:xfrm>
          <a:prstGeom prst="rect">
            <a:avLst/>
          </a:prstGeom>
          <a:noFill/>
          <a:ln>
            <a:noFill/>
          </a:ln>
        </p:spPr>
        <p:txBody>
          <a:bodyPr anchorCtr="0" anchor="t" bIns="34275" lIns="68575" spcFirstLastPara="1" rIns="68575" wrap="square" tIns="34275">
            <a:no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80" name="Google Shape;80;p9"/>
          <p:cNvSpPr txBox="1"/>
          <p:nvPr>
            <p:ph idx="2" type="body"/>
          </p:nvPr>
        </p:nvSpPr>
        <p:spPr>
          <a:xfrm>
            <a:off x="508000" y="2082802"/>
            <a:ext cx="2890800" cy="19383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800"/>
              <a:buNone/>
              <a:defRPr sz="1100"/>
            </a:lvl1pPr>
            <a:lvl2pPr indent="-228600" lvl="1" marL="914400" algn="l">
              <a:spcBef>
                <a:spcPts val="800"/>
              </a:spcBef>
              <a:spcAft>
                <a:spcPts val="0"/>
              </a:spcAft>
              <a:buSzPts val="800"/>
              <a:buNone/>
              <a:defRPr sz="1100"/>
            </a:lvl2pPr>
            <a:lvl3pPr indent="-228600" lvl="2" marL="1371600" algn="l">
              <a:spcBef>
                <a:spcPts val="800"/>
              </a:spcBef>
              <a:spcAft>
                <a:spcPts val="0"/>
              </a:spcAft>
              <a:buSzPts val="700"/>
              <a:buNone/>
              <a:defRPr sz="900"/>
            </a:lvl3pPr>
            <a:lvl4pPr indent="-228600" lvl="3" marL="1828800" algn="l">
              <a:spcBef>
                <a:spcPts val="800"/>
              </a:spcBef>
              <a:spcAft>
                <a:spcPts val="0"/>
              </a:spcAft>
              <a:buSzPts val="600"/>
              <a:buNone/>
              <a:defRPr sz="800"/>
            </a:lvl4pPr>
            <a:lvl5pPr indent="-228600" lvl="4" marL="2286000" algn="l">
              <a:spcBef>
                <a:spcPts val="800"/>
              </a:spcBef>
              <a:spcAft>
                <a:spcPts val="0"/>
              </a:spcAft>
              <a:buSzPts val="600"/>
              <a:buNone/>
              <a:defRPr sz="800"/>
            </a:lvl5pPr>
            <a:lvl6pPr indent="-228600" lvl="5" marL="2743200" algn="l">
              <a:spcBef>
                <a:spcPts val="800"/>
              </a:spcBef>
              <a:spcAft>
                <a:spcPts val="0"/>
              </a:spcAft>
              <a:buSzPts val="600"/>
              <a:buNone/>
              <a:defRPr sz="800"/>
            </a:lvl6pPr>
            <a:lvl7pPr indent="-228600" lvl="6" marL="3200400" algn="l">
              <a:spcBef>
                <a:spcPts val="800"/>
              </a:spcBef>
              <a:spcAft>
                <a:spcPts val="0"/>
              </a:spcAft>
              <a:buSzPts val="600"/>
              <a:buNone/>
              <a:defRPr sz="800"/>
            </a:lvl7pPr>
            <a:lvl8pPr indent="-228600" lvl="7" marL="3657600" algn="l">
              <a:spcBef>
                <a:spcPts val="800"/>
              </a:spcBef>
              <a:spcAft>
                <a:spcPts val="0"/>
              </a:spcAft>
              <a:buSzPts val="600"/>
              <a:buNone/>
              <a:defRPr sz="800"/>
            </a:lvl8pPr>
            <a:lvl9pPr indent="-228600" lvl="8" marL="4114800" algn="l">
              <a:spcBef>
                <a:spcPts val="800"/>
              </a:spcBef>
              <a:spcAft>
                <a:spcPts val="0"/>
              </a:spcAft>
              <a:buSzPts val="600"/>
              <a:buNone/>
              <a:defRPr sz="800"/>
            </a:lvl9pPr>
          </a:lstStyle>
          <a:p/>
        </p:txBody>
      </p:sp>
      <p:sp>
        <p:nvSpPr>
          <p:cNvPr id="81" name="Google Shape;81;p9"/>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2" name="Google Shape;82;p9"/>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3" name="Google Shape;83;p9"/>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4" name="Shape 84"/>
        <p:cNvGrpSpPr/>
        <p:nvPr/>
      </p:nvGrpSpPr>
      <p:grpSpPr>
        <a:xfrm>
          <a:off x="0" y="0"/>
          <a:ext cx="0" cy="0"/>
          <a:chOff x="0" y="0"/>
          <a:chExt cx="0" cy="0"/>
        </a:xfrm>
      </p:grpSpPr>
      <p:sp>
        <p:nvSpPr>
          <p:cNvPr id="85" name="Google Shape;85;p10"/>
          <p:cNvSpPr txBox="1"/>
          <p:nvPr>
            <p:ph type="title"/>
          </p:nvPr>
        </p:nvSpPr>
        <p:spPr>
          <a:xfrm>
            <a:off x="508000" y="3600450"/>
            <a:ext cx="6447600" cy="425100"/>
          </a:xfrm>
          <a:prstGeom prst="rect">
            <a:avLst/>
          </a:prstGeom>
          <a:noFill/>
          <a:ln>
            <a:noFill/>
          </a:ln>
        </p:spPr>
        <p:txBody>
          <a:bodyPr anchorCtr="0" anchor="b" bIns="34275" lIns="68575" spcFirstLastPara="1" rIns="68575" wrap="square" tIns="34275">
            <a:noAutofit/>
          </a:bodyPr>
          <a:lstStyle>
            <a:lvl1pPr lvl="0" algn="l">
              <a:spcBef>
                <a:spcPts val="0"/>
              </a:spcBef>
              <a:spcAft>
                <a:spcPts val="0"/>
              </a:spcAft>
              <a:buClr>
                <a:schemeClr val="accent1"/>
              </a:buClr>
              <a:buSzPts val="1800"/>
              <a:buFont typeface="Trebuchet MS"/>
              <a:buNone/>
              <a:defRPr b="0" sz="1800"/>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6" name="Google Shape;86;p10"/>
          <p:cNvSpPr/>
          <p:nvPr>
            <p:ph idx="2" type="pic"/>
          </p:nvPr>
        </p:nvSpPr>
        <p:spPr>
          <a:xfrm>
            <a:off x="508000" y="457200"/>
            <a:ext cx="6447600" cy="2884200"/>
          </a:xfrm>
          <a:prstGeom prst="rect">
            <a:avLst/>
          </a:prstGeom>
          <a:noFill/>
          <a:ln>
            <a:noFill/>
          </a:ln>
        </p:spPr>
        <p:txBody>
          <a:bodyPr anchorCtr="0" anchor="t" bIns="34275" lIns="68575" spcFirstLastPara="1" rIns="68575" wrap="square" tIns="34275">
            <a:noAutofit/>
          </a:bodyPr>
          <a:lstStyle>
            <a:lvl1pPr lvl="0" marR="0" rtl="0" algn="ctr">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1pPr>
            <a:lvl2pPr lvl="1"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2pPr>
            <a:lvl3pPr lvl="2"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3pPr>
            <a:lvl4pPr lvl="3"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4pPr>
            <a:lvl5pPr lvl="4"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5pPr>
            <a:lvl6pPr lvl="5"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6pPr>
            <a:lvl7pPr lvl="6"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7pPr>
            <a:lvl8pPr lvl="7"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8pPr>
            <a:lvl9pPr lvl="8" marR="0" rtl="0" algn="l">
              <a:spcBef>
                <a:spcPts val="800"/>
              </a:spcBef>
              <a:spcAft>
                <a:spcPts val="0"/>
              </a:spcAft>
              <a:buClr>
                <a:schemeClr val="accent1"/>
              </a:buClr>
              <a:buSzPts val="1000"/>
              <a:buFont typeface="Noto Sans Symbols"/>
              <a:buNone/>
              <a:defRPr b="0" i="0" sz="1200" u="none" cap="none" strike="noStrike">
                <a:solidFill>
                  <a:srgbClr val="3F3F3F"/>
                </a:solidFill>
                <a:latin typeface="Trebuchet MS"/>
                <a:ea typeface="Trebuchet MS"/>
                <a:cs typeface="Trebuchet MS"/>
                <a:sym typeface="Trebuchet MS"/>
              </a:defRPr>
            </a:lvl9pPr>
          </a:lstStyle>
          <a:p/>
        </p:txBody>
      </p:sp>
      <p:sp>
        <p:nvSpPr>
          <p:cNvPr id="87" name="Google Shape;87;p10"/>
          <p:cNvSpPr txBox="1"/>
          <p:nvPr>
            <p:ph idx="1" type="body"/>
          </p:nvPr>
        </p:nvSpPr>
        <p:spPr>
          <a:xfrm>
            <a:off x="508000" y="4025503"/>
            <a:ext cx="6447600" cy="505500"/>
          </a:xfrm>
          <a:prstGeom prst="rect">
            <a:avLst/>
          </a:prstGeom>
          <a:noFill/>
          <a:ln>
            <a:noFill/>
          </a:ln>
        </p:spPr>
        <p:txBody>
          <a:bodyPr anchorCtr="0" anchor="t" bIns="34275" lIns="68575" spcFirstLastPara="1" rIns="68575" wrap="square" tIns="34275">
            <a:noAutofit/>
          </a:bodyPr>
          <a:lstStyle>
            <a:lvl1pPr indent="-228600" lvl="0" marL="457200" algn="l">
              <a:spcBef>
                <a:spcPts val="800"/>
              </a:spcBef>
              <a:spcAft>
                <a:spcPts val="0"/>
              </a:spcAft>
              <a:buSzPts val="700"/>
              <a:buNone/>
              <a:defRPr sz="900"/>
            </a:lvl1pPr>
            <a:lvl2pPr indent="-228600" lvl="1" marL="914400" algn="l">
              <a:spcBef>
                <a:spcPts val="800"/>
              </a:spcBef>
              <a:spcAft>
                <a:spcPts val="0"/>
              </a:spcAft>
              <a:buSzPts val="700"/>
              <a:buNone/>
              <a:defRPr sz="900"/>
            </a:lvl2pPr>
            <a:lvl3pPr indent="-228600" lvl="2" marL="1371600" algn="l">
              <a:spcBef>
                <a:spcPts val="800"/>
              </a:spcBef>
              <a:spcAft>
                <a:spcPts val="0"/>
              </a:spcAft>
              <a:buSzPts val="600"/>
              <a:buNone/>
              <a:defRPr sz="800"/>
            </a:lvl3pPr>
            <a:lvl4pPr indent="-228600" lvl="3" marL="1828800" algn="l">
              <a:spcBef>
                <a:spcPts val="800"/>
              </a:spcBef>
              <a:spcAft>
                <a:spcPts val="0"/>
              </a:spcAft>
              <a:buSzPts val="500"/>
              <a:buNone/>
              <a:defRPr sz="700"/>
            </a:lvl4pPr>
            <a:lvl5pPr indent="-228600" lvl="4" marL="2286000" algn="l">
              <a:spcBef>
                <a:spcPts val="800"/>
              </a:spcBef>
              <a:spcAft>
                <a:spcPts val="0"/>
              </a:spcAft>
              <a:buSzPts val="500"/>
              <a:buNone/>
              <a:defRPr sz="700"/>
            </a:lvl5pPr>
            <a:lvl6pPr indent="-228600" lvl="5" marL="2743200" algn="l">
              <a:spcBef>
                <a:spcPts val="800"/>
              </a:spcBef>
              <a:spcAft>
                <a:spcPts val="0"/>
              </a:spcAft>
              <a:buSzPts val="500"/>
              <a:buNone/>
              <a:defRPr sz="700"/>
            </a:lvl6pPr>
            <a:lvl7pPr indent="-228600" lvl="6" marL="3200400" algn="l">
              <a:spcBef>
                <a:spcPts val="800"/>
              </a:spcBef>
              <a:spcAft>
                <a:spcPts val="0"/>
              </a:spcAft>
              <a:buSzPts val="500"/>
              <a:buNone/>
              <a:defRPr sz="700"/>
            </a:lvl7pPr>
            <a:lvl8pPr indent="-228600" lvl="7" marL="3657600" algn="l">
              <a:spcBef>
                <a:spcPts val="800"/>
              </a:spcBef>
              <a:spcAft>
                <a:spcPts val="0"/>
              </a:spcAft>
              <a:buSzPts val="500"/>
              <a:buNone/>
              <a:defRPr sz="700"/>
            </a:lvl8pPr>
            <a:lvl9pPr indent="-228600" lvl="8" marL="4114800" algn="l">
              <a:spcBef>
                <a:spcPts val="800"/>
              </a:spcBef>
              <a:spcAft>
                <a:spcPts val="0"/>
              </a:spcAft>
              <a:buSzPts val="500"/>
              <a:buNone/>
              <a:defRPr sz="700"/>
            </a:lvl9pPr>
          </a:lstStyle>
          <a:p/>
        </p:txBody>
      </p:sp>
      <p:sp>
        <p:nvSpPr>
          <p:cNvPr id="88" name="Google Shape;88;p10"/>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9" name="Google Shape;89;p10"/>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0" name="Google Shape;90;p10"/>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18" Type="http://schemas.openxmlformats.org/officeDocument/2006/relationships/theme" Target="../theme/theme2.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1"/>
          <p:cNvGrpSpPr/>
          <p:nvPr/>
        </p:nvGrpSpPr>
        <p:grpSpPr>
          <a:xfrm>
            <a:off x="0" y="-6350"/>
            <a:ext cx="9144100" cy="5149935"/>
            <a:chOff x="0" y="-8467"/>
            <a:chExt cx="12192133" cy="6866580"/>
          </a:xfrm>
        </p:grpSpPr>
        <p:cxnSp>
          <p:nvCxnSpPr>
            <p:cNvPr id="7" name="Google Shape;7;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1"/>
            <p:cNvCxnSpPr/>
            <p:nvPr/>
          </p:nvCxnSpPr>
          <p:spPr>
            <a:xfrm flipH="1">
              <a:off x="7425125" y="3681413"/>
              <a:ext cx="4763700" cy="3176700"/>
            </a:xfrm>
            <a:prstGeom prst="straightConnector1">
              <a:avLst/>
            </a:prstGeom>
            <a:noFill/>
            <a:ln cap="flat" cmpd="sng" w="9525">
              <a:solidFill>
                <a:srgbClr val="D8D8D8"/>
              </a:solidFill>
              <a:prstDash val="solid"/>
              <a:round/>
              <a:headEnd len="sm" w="sm" type="none"/>
              <a:tailEnd len="sm" w="sm" type="none"/>
            </a:ln>
          </p:spPr>
        </p:cxnSp>
        <p:sp>
          <p:nvSpPr>
            <p:cNvPr id="9" name="Google Shape;9;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0" name="Google Shape;10;p1"/>
            <p:cNvSpPr/>
            <p:nvPr/>
          </p:nvSpPr>
          <p:spPr>
            <a:xfrm>
              <a:off x="9603442" y="-8467"/>
              <a:ext cx="258617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
            <p:cNvSpPr/>
            <p:nvPr/>
          </p:nvSpPr>
          <p:spPr>
            <a:xfrm>
              <a:off x="8932333" y="3048000"/>
              <a:ext cx="3259800" cy="3810000"/>
            </a:xfrm>
            <a:prstGeom prst="triangle">
              <a:avLst>
                <a:gd fmla="val 100000" name="adj"/>
              </a:avLst>
            </a:prstGeom>
            <a:solidFill>
              <a:schemeClr val="accent2">
                <a:alpha val="71764"/>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2" name="Google Shape;12;p1"/>
            <p:cNvSpPr/>
            <p:nvPr/>
          </p:nvSpPr>
          <p:spPr>
            <a:xfrm>
              <a:off x="9334500" y="-8467"/>
              <a:ext cx="2850868"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3" name="Google Shape;13;p1"/>
            <p:cNvSpPr/>
            <p:nvPr/>
          </p:nvSpPr>
          <p:spPr>
            <a:xfrm>
              <a:off x="10898730" y="-8467"/>
              <a:ext cx="1290094" cy="6858000"/>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4" name="Google Shape;14;p1"/>
            <p:cNvSpPr/>
            <p:nvPr/>
          </p:nvSpPr>
          <p:spPr>
            <a:xfrm>
              <a:off x="10938999" y="-8467"/>
              <a:ext cx="1249825" cy="6858000"/>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5" name="Google Shape;15;p1"/>
            <p:cNvSpPr/>
            <p:nvPr/>
          </p:nvSpPr>
          <p:spPr>
            <a:xfrm>
              <a:off x="10371666" y="3589867"/>
              <a:ext cx="1817100" cy="3268200"/>
            </a:xfrm>
            <a:prstGeom prst="triangle">
              <a:avLst>
                <a:gd fmla="val 100000" name="adj"/>
              </a:avLst>
            </a:prstGeom>
            <a:solidFill>
              <a:schemeClr val="accent1">
                <a:alpha val="80000"/>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6" name="Google Shape;16;p1"/>
            <p:cNvSpPr/>
            <p:nvPr/>
          </p:nvSpPr>
          <p:spPr>
            <a:xfrm>
              <a:off x="0" y="4013200"/>
              <a:ext cx="448800" cy="2844900"/>
            </a:xfrm>
            <a:prstGeom prst="triangle">
              <a:avLst>
                <a:gd fmla="val 0" name="adj"/>
              </a:avLst>
            </a:prstGeom>
            <a:solidFill>
              <a:schemeClr val="accent1">
                <a:alpha val="84705"/>
              </a:schemeClr>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grpSp>
      <p:sp>
        <p:nvSpPr>
          <p:cNvPr id="17" name="Google Shape;17;p1"/>
          <p:cNvSpPr txBox="1"/>
          <p:nvPr>
            <p:ph type="title"/>
          </p:nvPr>
        </p:nvSpPr>
        <p:spPr>
          <a:xfrm>
            <a:off x="508000" y="457200"/>
            <a:ext cx="6447600" cy="990600"/>
          </a:xfrm>
          <a:prstGeom prst="rect">
            <a:avLst/>
          </a:prstGeom>
          <a:noFill/>
          <a:ln>
            <a:noFill/>
          </a:ln>
        </p:spPr>
        <p:txBody>
          <a:bodyPr anchorCtr="0" anchor="t" bIns="34275" lIns="68575" spcFirstLastPara="1" rIns="68575" wrap="square" tIns="34275">
            <a:noAutofit/>
          </a:bodyPr>
          <a:lstStyle>
            <a:lvl1pPr lvl="0" marR="0" rtl="0" algn="l">
              <a:spcBef>
                <a:spcPts val="0"/>
              </a:spcBef>
              <a:spcAft>
                <a:spcPts val="0"/>
              </a:spcAft>
              <a:buClr>
                <a:schemeClr val="accent1"/>
              </a:buClr>
              <a:buSzPts val="2700"/>
              <a:buFont typeface="Trebuchet MS"/>
              <a:buNone/>
              <a:defRPr b="0" i="0" sz="27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100"/>
              <a:buNone/>
              <a:defRPr b="0" i="0" sz="1400" u="none" cap="none" strike="noStrike">
                <a:solidFill>
                  <a:schemeClr val="dk2"/>
                </a:solidFill>
              </a:defRPr>
            </a:lvl2pPr>
            <a:lvl3pPr lvl="2" marR="0" rtl="0" algn="l">
              <a:spcBef>
                <a:spcPts val="0"/>
              </a:spcBef>
              <a:spcAft>
                <a:spcPts val="0"/>
              </a:spcAft>
              <a:buSzPts val="1100"/>
              <a:buNone/>
              <a:defRPr b="0" i="0" sz="1400" u="none" cap="none" strike="noStrike">
                <a:solidFill>
                  <a:schemeClr val="dk2"/>
                </a:solidFill>
              </a:defRPr>
            </a:lvl3pPr>
            <a:lvl4pPr lvl="3" marR="0" rtl="0" algn="l">
              <a:spcBef>
                <a:spcPts val="0"/>
              </a:spcBef>
              <a:spcAft>
                <a:spcPts val="0"/>
              </a:spcAft>
              <a:buSzPts val="1100"/>
              <a:buNone/>
              <a:defRPr b="0" i="0" sz="1400" u="none" cap="none" strike="noStrike">
                <a:solidFill>
                  <a:schemeClr val="dk2"/>
                </a:solidFill>
              </a:defRPr>
            </a:lvl4pPr>
            <a:lvl5pPr lvl="4" marR="0" rtl="0" algn="l">
              <a:spcBef>
                <a:spcPts val="0"/>
              </a:spcBef>
              <a:spcAft>
                <a:spcPts val="0"/>
              </a:spcAft>
              <a:buSzPts val="1100"/>
              <a:buNone/>
              <a:defRPr b="0" i="0" sz="1400" u="none" cap="none" strike="noStrike">
                <a:solidFill>
                  <a:schemeClr val="dk2"/>
                </a:solidFill>
              </a:defRPr>
            </a:lvl5pPr>
            <a:lvl6pPr lvl="5" marR="0" rtl="0" algn="l">
              <a:spcBef>
                <a:spcPts val="0"/>
              </a:spcBef>
              <a:spcAft>
                <a:spcPts val="0"/>
              </a:spcAft>
              <a:buSzPts val="1100"/>
              <a:buNone/>
              <a:defRPr b="0" i="0" sz="1400" u="none" cap="none" strike="noStrike">
                <a:solidFill>
                  <a:schemeClr val="dk2"/>
                </a:solidFill>
              </a:defRPr>
            </a:lvl6pPr>
            <a:lvl7pPr lvl="6" marR="0" rtl="0" algn="l">
              <a:spcBef>
                <a:spcPts val="0"/>
              </a:spcBef>
              <a:spcAft>
                <a:spcPts val="0"/>
              </a:spcAft>
              <a:buSzPts val="1100"/>
              <a:buNone/>
              <a:defRPr b="0" i="0" sz="1400" u="none" cap="none" strike="noStrike">
                <a:solidFill>
                  <a:schemeClr val="dk2"/>
                </a:solidFill>
              </a:defRPr>
            </a:lvl7pPr>
            <a:lvl8pPr lvl="7" marR="0" rtl="0" algn="l">
              <a:spcBef>
                <a:spcPts val="0"/>
              </a:spcBef>
              <a:spcAft>
                <a:spcPts val="0"/>
              </a:spcAft>
              <a:buSzPts val="1100"/>
              <a:buNone/>
              <a:defRPr b="0" i="0" sz="1400" u="none" cap="none" strike="noStrike">
                <a:solidFill>
                  <a:schemeClr val="dk2"/>
                </a:solidFill>
              </a:defRPr>
            </a:lvl8pPr>
            <a:lvl9pPr lvl="8" marR="0" rtl="0" algn="l">
              <a:spcBef>
                <a:spcPts val="0"/>
              </a:spcBef>
              <a:spcAft>
                <a:spcPts val="0"/>
              </a:spcAft>
              <a:buSzPts val="1100"/>
              <a:buNone/>
              <a:defRPr b="0" i="0" sz="1400" u="none" cap="none" strike="noStrike">
                <a:solidFill>
                  <a:schemeClr val="dk2"/>
                </a:solidFill>
              </a:defRPr>
            </a:lvl9pPr>
          </a:lstStyle>
          <a:p/>
        </p:txBody>
      </p:sp>
      <p:sp>
        <p:nvSpPr>
          <p:cNvPr id="18" name="Google Shape;18;p1"/>
          <p:cNvSpPr txBox="1"/>
          <p:nvPr>
            <p:ph idx="1" type="body"/>
          </p:nvPr>
        </p:nvSpPr>
        <p:spPr>
          <a:xfrm>
            <a:off x="508000" y="1620442"/>
            <a:ext cx="6447600" cy="2910600"/>
          </a:xfrm>
          <a:prstGeom prst="rect">
            <a:avLst/>
          </a:prstGeom>
          <a:noFill/>
          <a:ln>
            <a:noFill/>
          </a:ln>
        </p:spPr>
        <p:txBody>
          <a:bodyPr anchorCtr="0" anchor="t" bIns="34275" lIns="68575" spcFirstLastPara="1" rIns="68575" wrap="square" tIns="34275">
            <a:noAutofit/>
          </a:bodyPr>
          <a:lstStyle>
            <a:lvl1pPr indent="-298450" lvl="0" marL="457200" marR="0" rtl="0" algn="l">
              <a:spcBef>
                <a:spcPts val="800"/>
              </a:spcBef>
              <a:spcAft>
                <a:spcPts val="0"/>
              </a:spcAft>
              <a:buClr>
                <a:schemeClr val="accent1"/>
              </a:buClr>
              <a:buSzPts val="1100"/>
              <a:buFont typeface="Noto Sans Symbols"/>
              <a:buChar char="►"/>
              <a:defRPr b="0" i="0" sz="1400" u="none" cap="none" strike="noStrike">
                <a:solidFill>
                  <a:srgbClr val="3F3F3F"/>
                </a:solidFill>
                <a:latin typeface="Trebuchet MS"/>
                <a:ea typeface="Trebuchet MS"/>
                <a:cs typeface="Trebuchet MS"/>
                <a:sym typeface="Trebuchet MS"/>
              </a:defRPr>
            </a:lvl1pPr>
            <a:lvl2pPr indent="-292100" lvl="1" marL="914400" marR="0" rtl="0" algn="l">
              <a:spcBef>
                <a:spcPts val="800"/>
              </a:spcBef>
              <a:spcAft>
                <a:spcPts val="0"/>
              </a:spcAft>
              <a:buClr>
                <a:schemeClr val="accent1"/>
              </a:buClr>
              <a:buSzPts val="1000"/>
              <a:buFont typeface="Noto Sans Symbols"/>
              <a:buChar char="►"/>
              <a:defRPr b="0" i="0" sz="1200" u="none" cap="none" strike="noStrike">
                <a:solidFill>
                  <a:srgbClr val="3F3F3F"/>
                </a:solidFill>
                <a:latin typeface="Trebuchet MS"/>
                <a:ea typeface="Trebuchet MS"/>
                <a:cs typeface="Trebuchet MS"/>
                <a:sym typeface="Trebuchet MS"/>
              </a:defRPr>
            </a:lvl2pPr>
            <a:lvl3pPr indent="-279400" lvl="2" marL="1371600" marR="0" rtl="0" algn="l">
              <a:spcBef>
                <a:spcPts val="800"/>
              </a:spcBef>
              <a:spcAft>
                <a:spcPts val="0"/>
              </a:spcAft>
              <a:buClr>
                <a:schemeClr val="accent1"/>
              </a:buClr>
              <a:buSzPts val="800"/>
              <a:buFont typeface="Noto Sans Symbols"/>
              <a:buChar char="►"/>
              <a:defRPr b="0" i="0" sz="1100" u="none" cap="none" strike="noStrike">
                <a:solidFill>
                  <a:srgbClr val="3F3F3F"/>
                </a:solidFill>
                <a:latin typeface="Trebuchet MS"/>
                <a:ea typeface="Trebuchet MS"/>
                <a:cs typeface="Trebuchet MS"/>
                <a:sym typeface="Trebuchet MS"/>
              </a:defRPr>
            </a:lvl3pPr>
            <a:lvl4pPr indent="-273050" lvl="3" marL="18288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4pPr>
            <a:lvl5pPr indent="-273050" lvl="4" marL="22860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5pPr>
            <a:lvl6pPr indent="-273050" lvl="5" marL="27432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6pPr>
            <a:lvl7pPr indent="-273050" lvl="6" marL="32004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7pPr>
            <a:lvl8pPr indent="-273050" lvl="7" marL="36576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8pPr>
            <a:lvl9pPr indent="-273050" lvl="8" marL="4114800" marR="0" rtl="0" algn="l">
              <a:spcBef>
                <a:spcPts val="800"/>
              </a:spcBef>
              <a:spcAft>
                <a:spcPts val="0"/>
              </a:spcAft>
              <a:buClr>
                <a:schemeClr val="accent1"/>
              </a:buClr>
              <a:buSzPts val="700"/>
              <a:buFont typeface="Noto Sans Symbols"/>
              <a:buChar char="►"/>
              <a:defRPr b="0" i="0" sz="900" u="none" cap="none" strike="noStrike">
                <a:solidFill>
                  <a:srgbClr val="3F3F3F"/>
                </a:solidFill>
                <a:latin typeface="Trebuchet MS"/>
                <a:ea typeface="Trebuchet MS"/>
                <a:cs typeface="Trebuchet MS"/>
                <a:sym typeface="Trebuchet MS"/>
              </a:defRPr>
            </a:lvl9pPr>
          </a:lstStyle>
          <a:p/>
        </p:txBody>
      </p:sp>
      <p:sp>
        <p:nvSpPr>
          <p:cNvPr id="19" name="Google Shape;19;p1"/>
          <p:cNvSpPr txBox="1"/>
          <p:nvPr>
            <p:ph idx="10" type="dt"/>
          </p:nvPr>
        </p:nvSpPr>
        <p:spPr>
          <a:xfrm>
            <a:off x="5403850" y="4531022"/>
            <a:ext cx="684000" cy="273900"/>
          </a:xfrm>
          <a:prstGeom prst="rect">
            <a:avLst/>
          </a:prstGeom>
          <a:noFill/>
          <a:ln>
            <a:noFill/>
          </a:ln>
        </p:spPr>
        <p:txBody>
          <a:bodyPr anchorCtr="0" anchor="ctr" bIns="34275" lIns="68575" spcFirstLastPara="1" rIns="68575" wrap="square" tIns="34275">
            <a:noAutofit/>
          </a:bodyPr>
          <a:lstStyle>
            <a:lvl1pPr lvl="0" marR="0" rtl="0" algn="r">
              <a:spcBef>
                <a:spcPts val="0"/>
              </a:spcBef>
              <a:spcAft>
                <a:spcPts val="0"/>
              </a:spcAft>
              <a:buSzPts val="1100"/>
              <a:buNone/>
              <a:defRPr b="0" i="0" sz="7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9pPr>
          </a:lstStyle>
          <a:p/>
        </p:txBody>
      </p:sp>
      <p:sp>
        <p:nvSpPr>
          <p:cNvPr id="20" name="Google Shape;20;p1"/>
          <p:cNvSpPr txBox="1"/>
          <p:nvPr>
            <p:ph idx="11" type="ftr"/>
          </p:nvPr>
        </p:nvSpPr>
        <p:spPr>
          <a:xfrm>
            <a:off x="508000" y="4531022"/>
            <a:ext cx="47232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7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100"/>
              <a:buNone/>
              <a:defRPr b="0" i="0" sz="1400" u="none" cap="none" strike="noStrike">
                <a:solidFill>
                  <a:schemeClr val="dk1"/>
                </a:solidFill>
                <a:latin typeface="Trebuchet MS"/>
                <a:ea typeface="Trebuchet MS"/>
                <a:cs typeface="Trebuchet MS"/>
                <a:sym typeface="Trebuchet MS"/>
              </a:defRPr>
            </a:lvl9pPr>
          </a:lstStyle>
          <a:p/>
        </p:txBody>
      </p:sp>
      <p:sp>
        <p:nvSpPr>
          <p:cNvPr id="21" name="Google Shape;21;p1"/>
          <p:cNvSpPr txBox="1"/>
          <p:nvPr>
            <p:ph idx="12" type="sldNum"/>
          </p:nvPr>
        </p:nvSpPr>
        <p:spPr>
          <a:xfrm>
            <a:off x="6442997" y="4531022"/>
            <a:ext cx="5124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700" u="none" cap="none" strike="noStrike">
                <a:solidFill>
                  <a:schemeClr val="accent1"/>
                </a:solidFill>
                <a:latin typeface="Trebuchet MS"/>
                <a:ea typeface="Trebuchet MS"/>
                <a:cs typeface="Trebuchet MS"/>
                <a:sym typeface="Trebuchet MS"/>
              </a:defRPr>
            </a:lvl1pPr>
            <a:lvl2pPr indent="0" lvl="1" marL="0" marR="0" rtl="0" algn="r">
              <a:spcBef>
                <a:spcPts val="0"/>
              </a:spcBef>
              <a:buNone/>
              <a:defRPr b="0" i="0" sz="700" u="none" cap="none" strike="noStrike">
                <a:solidFill>
                  <a:schemeClr val="accent1"/>
                </a:solidFill>
                <a:latin typeface="Trebuchet MS"/>
                <a:ea typeface="Trebuchet MS"/>
                <a:cs typeface="Trebuchet MS"/>
                <a:sym typeface="Trebuchet MS"/>
              </a:defRPr>
            </a:lvl2pPr>
            <a:lvl3pPr indent="0" lvl="2" marL="0" marR="0" rtl="0" algn="r">
              <a:spcBef>
                <a:spcPts val="0"/>
              </a:spcBef>
              <a:buNone/>
              <a:defRPr b="0" i="0" sz="700" u="none" cap="none" strike="noStrike">
                <a:solidFill>
                  <a:schemeClr val="accent1"/>
                </a:solidFill>
                <a:latin typeface="Trebuchet MS"/>
                <a:ea typeface="Trebuchet MS"/>
                <a:cs typeface="Trebuchet MS"/>
                <a:sym typeface="Trebuchet MS"/>
              </a:defRPr>
            </a:lvl3pPr>
            <a:lvl4pPr indent="0" lvl="3" marL="0" marR="0" rtl="0" algn="r">
              <a:spcBef>
                <a:spcPts val="0"/>
              </a:spcBef>
              <a:buNone/>
              <a:defRPr b="0" i="0" sz="700" u="none" cap="none" strike="noStrike">
                <a:solidFill>
                  <a:schemeClr val="accent1"/>
                </a:solidFill>
                <a:latin typeface="Trebuchet MS"/>
                <a:ea typeface="Trebuchet MS"/>
                <a:cs typeface="Trebuchet MS"/>
                <a:sym typeface="Trebuchet MS"/>
              </a:defRPr>
            </a:lvl4pPr>
            <a:lvl5pPr indent="0" lvl="4" marL="0" marR="0" rtl="0" algn="r">
              <a:spcBef>
                <a:spcPts val="0"/>
              </a:spcBef>
              <a:buNone/>
              <a:defRPr b="0" i="0" sz="700" u="none" cap="none" strike="noStrike">
                <a:solidFill>
                  <a:schemeClr val="accent1"/>
                </a:solidFill>
                <a:latin typeface="Trebuchet MS"/>
                <a:ea typeface="Trebuchet MS"/>
                <a:cs typeface="Trebuchet MS"/>
                <a:sym typeface="Trebuchet MS"/>
              </a:defRPr>
            </a:lvl5pPr>
            <a:lvl6pPr indent="0" lvl="5" marL="0" marR="0" rtl="0" algn="r">
              <a:spcBef>
                <a:spcPts val="0"/>
              </a:spcBef>
              <a:buNone/>
              <a:defRPr b="0" i="0" sz="700" u="none" cap="none" strike="noStrike">
                <a:solidFill>
                  <a:schemeClr val="accent1"/>
                </a:solidFill>
                <a:latin typeface="Trebuchet MS"/>
                <a:ea typeface="Trebuchet MS"/>
                <a:cs typeface="Trebuchet MS"/>
                <a:sym typeface="Trebuchet MS"/>
              </a:defRPr>
            </a:lvl6pPr>
            <a:lvl7pPr indent="0" lvl="6" marL="0" marR="0" rtl="0" algn="r">
              <a:spcBef>
                <a:spcPts val="0"/>
              </a:spcBef>
              <a:buNone/>
              <a:defRPr b="0" i="0" sz="700" u="none" cap="none" strike="noStrike">
                <a:solidFill>
                  <a:schemeClr val="accent1"/>
                </a:solidFill>
                <a:latin typeface="Trebuchet MS"/>
                <a:ea typeface="Trebuchet MS"/>
                <a:cs typeface="Trebuchet MS"/>
                <a:sym typeface="Trebuchet MS"/>
              </a:defRPr>
            </a:lvl7pPr>
            <a:lvl8pPr indent="0" lvl="7" marL="0" marR="0" rtl="0" algn="r">
              <a:spcBef>
                <a:spcPts val="0"/>
              </a:spcBef>
              <a:buNone/>
              <a:defRPr b="0" i="0" sz="700" u="none" cap="none" strike="noStrike">
                <a:solidFill>
                  <a:schemeClr val="accent1"/>
                </a:solidFill>
                <a:latin typeface="Trebuchet MS"/>
                <a:ea typeface="Trebuchet MS"/>
                <a:cs typeface="Trebuchet MS"/>
                <a:sym typeface="Trebuchet MS"/>
              </a:defRPr>
            </a:lvl8pPr>
            <a:lvl9pPr indent="0" lvl="8" marL="0" marR="0" rtl="0" algn="r">
              <a:spcBef>
                <a:spcPts val="0"/>
              </a:spcBef>
              <a:buNone/>
              <a:defRPr b="0" i="0" sz="7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9"/>
          <p:cNvSpPr txBox="1"/>
          <p:nvPr>
            <p:ph type="ctrTitle"/>
          </p:nvPr>
        </p:nvSpPr>
        <p:spPr>
          <a:xfrm>
            <a:off x="1063075" y="2879150"/>
            <a:ext cx="5825100" cy="1234800"/>
          </a:xfrm>
          <a:prstGeom prst="rect">
            <a:avLst/>
          </a:prstGeom>
        </p:spPr>
        <p:txBody>
          <a:bodyPr anchorCtr="0" anchor="b" bIns="34275" lIns="68575" spcFirstLastPara="1" rIns="68575" wrap="square" tIns="34275">
            <a:noAutofit/>
          </a:bodyPr>
          <a:lstStyle/>
          <a:p>
            <a:pPr indent="0" lvl="0" marL="0" rtl="0" algn="ctr">
              <a:spcBef>
                <a:spcPts val="0"/>
              </a:spcBef>
              <a:spcAft>
                <a:spcPts val="0"/>
              </a:spcAft>
              <a:buNone/>
            </a:pPr>
            <a:r>
              <a:t/>
            </a:r>
            <a:endParaRPr sz="3400"/>
          </a:p>
          <a:p>
            <a:pPr indent="0" lvl="0" marL="0" rtl="0" algn="ctr">
              <a:spcBef>
                <a:spcPts val="0"/>
              </a:spcBef>
              <a:spcAft>
                <a:spcPts val="0"/>
              </a:spcAft>
              <a:buNone/>
            </a:pPr>
            <a:r>
              <a:t/>
            </a:r>
            <a:endParaRPr sz="3400"/>
          </a:p>
          <a:p>
            <a:pPr indent="0" lvl="0" marL="0" rtl="0" algn="ctr">
              <a:spcBef>
                <a:spcPts val="0"/>
              </a:spcBef>
              <a:spcAft>
                <a:spcPts val="0"/>
              </a:spcAft>
              <a:buNone/>
            </a:pPr>
            <a:r>
              <a:t/>
            </a:r>
            <a:endParaRPr sz="3400"/>
          </a:p>
          <a:p>
            <a:pPr indent="0" lvl="0" marL="0" rtl="0" algn="ctr">
              <a:spcBef>
                <a:spcPts val="0"/>
              </a:spcBef>
              <a:spcAft>
                <a:spcPts val="0"/>
              </a:spcAft>
              <a:buNone/>
            </a:pPr>
            <a:r>
              <a:t/>
            </a:r>
            <a:endParaRPr sz="3400"/>
          </a:p>
          <a:p>
            <a:pPr indent="0" lvl="0" marL="0" rtl="0" algn="ctr">
              <a:spcBef>
                <a:spcPts val="0"/>
              </a:spcBef>
              <a:spcAft>
                <a:spcPts val="0"/>
              </a:spcAft>
              <a:buNone/>
            </a:pPr>
            <a:r>
              <a:rPr lang="en" sz="3400"/>
              <a:t>February 15, 2023</a:t>
            </a:r>
            <a:endParaRPr sz="3400"/>
          </a:p>
          <a:p>
            <a:pPr indent="0" lvl="0" marL="0" rtl="0" algn="l">
              <a:spcBef>
                <a:spcPts val="0"/>
              </a:spcBef>
              <a:spcAft>
                <a:spcPts val="0"/>
              </a:spcAft>
              <a:buNone/>
            </a:pPr>
            <a:r>
              <a:t/>
            </a:r>
            <a:endParaRPr sz="3400"/>
          </a:p>
        </p:txBody>
      </p:sp>
      <p:pic>
        <p:nvPicPr>
          <p:cNvPr id="149" name="Google Shape;149;p19"/>
          <p:cNvPicPr preferRelativeResize="0"/>
          <p:nvPr/>
        </p:nvPicPr>
        <p:blipFill>
          <a:blip r:embed="rId3">
            <a:alphaModFix/>
          </a:blip>
          <a:stretch>
            <a:fillRect/>
          </a:stretch>
        </p:blipFill>
        <p:spPr>
          <a:xfrm>
            <a:off x="1654000" y="959175"/>
            <a:ext cx="5058750" cy="1416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8"/>
          <p:cNvSpPr txBox="1"/>
          <p:nvPr>
            <p:ph type="title"/>
          </p:nvPr>
        </p:nvSpPr>
        <p:spPr>
          <a:xfrm>
            <a:off x="508000" y="457200"/>
            <a:ext cx="6447600" cy="9906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Financial Update</a:t>
            </a:r>
            <a:endParaRPr/>
          </a:p>
        </p:txBody>
      </p:sp>
      <p:pic>
        <p:nvPicPr>
          <p:cNvPr id="203" name="Google Shape;203;p28"/>
          <p:cNvPicPr preferRelativeResize="0"/>
          <p:nvPr/>
        </p:nvPicPr>
        <p:blipFill>
          <a:blip r:embed="rId3">
            <a:alphaModFix/>
          </a:blip>
          <a:stretch>
            <a:fillRect/>
          </a:stretch>
        </p:blipFill>
        <p:spPr>
          <a:xfrm>
            <a:off x="3635650" y="255150"/>
            <a:ext cx="4926725" cy="4697400"/>
          </a:xfrm>
          <a:prstGeom prst="rect">
            <a:avLst/>
          </a:prstGeom>
          <a:noFill/>
          <a:ln>
            <a:noFill/>
          </a:ln>
        </p:spPr>
      </p:pic>
      <p:sp>
        <p:nvSpPr>
          <p:cNvPr id="204" name="Google Shape;204;p28"/>
          <p:cNvSpPr txBox="1"/>
          <p:nvPr>
            <p:ph idx="4294967295" type="body"/>
          </p:nvPr>
        </p:nvSpPr>
        <p:spPr>
          <a:xfrm>
            <a:off x="311700" y="923725"/>
            <a:ext cx="3084300" cy="4078200"/>
          </a:xfrm>
          <a:prstGeom prst="rect">
            <a:avLst/>
          </a:prstGeom>
        </p:spPr>
        <p:txBody>
          <a:bodyPr anchorCtr="0" anchor="t" bIns="34275" lIns="68575" spcFirstLastPara="1" rIns="68575" wrap="square" tIns="34275">
            <a:noAutofit/>
          </a:bodyPr>
          <a:lstStyle/>
          <a:p>
            <a:pPr indent="-317500" lvl="0" marL="457200" rtl="0" algn="l">
              <a:lnSpc>
                <a:spcPct val="85000"/>
              </a:lnSpc>
              <a:spcBef>
                <a:spcPts val="800"/>
              </a:spcBef>
              <a:spcAft>
                <a:spcPts val="0"/>
              </a:spcAft>
              <a:buClr>
                <a:srgbClr val="000000"/>
              </a:buClr>
              <a:buSzPts val="1400"/>
              <a:buFont typeface="Calibri"/>
              <a:buChar char="●"/>
            </a:pPr>
            <a:r>
              <a:rPr lang="en">
                <a:solidFill>
                  <a:srgbClr val="000000"/>
                </a:solidFill>
                <a:latin typeface="Calibri"/>
                <a:ea typeface="Calibri"/>
                <a:cs typeface="Calibri"/>
                <a:sym typeface="Calibri"/>
              </a:rPr>
              <a:t>$366k in cash vs. $279k prior to 2022 Saber Soiree</a:t>
            </a:r>
            <a:endParaRPr>
              <a:solidFill>
                <a:srgbClr val="000000"/>
              </a:solidFill>
              <a:latin typeface="Calibri"/>
              <a:ea typeface="Calibri"/>
              <a:cs typeface="Calibri"/>
              <a:sym typeface="Calibri"/>
            </a:endParaRPr>
          </a:p>
          <a:p>
            <a:pPr indent="-317500" lvl="0" marL="457200" rtl="0" algn="l">
              <a:lnSpc>
                <a:spcPct val="85000"/>
              </a:lnSpc>
              <a:spcBef>
                <a:spcPts val="0"/>
              </a:spcBef>
              <a:spcAft>
                <a:spcPts val="0"/>
              </a:spcAft>
              <a:buClr>
                <a:srgbClr val="000000"/>
              </a:buClr>
              <a:buSzPts val="1400"/>
              <a:buFont typeface="Calibri"/>
              <a:buChar char="●"/>
            </a:pPr>
            <a:r>
              <a:rPr lang="en">
                <a:solidFill>
                  <a:srgbClr val="000000"/>
                </a:solidFill>
                <a:latin typeface="Calibri"/>
                <a:ea typeface="Calibri"/>
                <a:cs typeface="Calibri"/>
                <a:sym typeface="Calibri"/>
              </a:rPr>
              <a:t>New bookkeeper is live and revising old financials and transactions</a:t>
            </a:r>
            <a:endParaRPr>
              <a:solidFill>
                <a:srgbClr val="000000"/>
              </a:solidFill>
              <a:latin typeface="Calibri"/>
              <a:ea typeface="Calibri"/>
              <a:cs typeface="Calibri"/>
              <a:sym typeface="Calibri"/>
            </a:endParaRPr>
          </a:p>
          <a:p>
            <a:pPr indent="-317500" lvl="0" marL="457200" rtl="0" algn="l">
              <a:lnSpc>
                <a:spcPct val="85000"/>
              </a:lnSpc>
              <a:spcBef>
                <a:spcPts val="0"/>
              </a:spcBef>
              <a:spcAft>
                <a:spcPts val="0"/>
              </a:spcAft>
              <a:buClr>
                <a:srgbClr val="000000"/>
              </a:buClr>
              <a:buSzPts val="1400"/>
              <a:buFont typeface="Calibri"/>
              <a:buChar char="●"/>
            </a:pPr>
            <a:r>
              <a:rPr lang="en">
                <a:solidFill>
                  <a:srgbClr val="000000"/>
                </a:solidFill>
                <a:latin typeface="Calibri"/>
                <a:ea typeface="Calibri"/>
                <a:cs typeface="Calibri"/>
                <a:sym typeface="Calibri"/>
              </a:rPr>
              <a:t>In process on 2022 tax return</a:t>
            </a:r>
            <a:endParaRPr>
              <a:solidFill>
                <a:srgbClr val="000000"/>
              </a:solidFill>
              <a:latin typeface="Calibri"/>
              <a:ea typeface="Calibri"/>
              <a:cs typeface="Calibri"/>
              <a:sym typeface="Calibri"/>
            </a:endParaRPr>
          </a:p>
          <a:p>
            <a:pPr indent="-317500" lvl="0" marL="457200" rtl="0" algn="l">
              <a:lnSpc>
                <a:spcPct val="85000"/>
              </a:lnSpc>
              <a:spcBef>
                <a:spcPts val="0"/>
              </a:spcBef>
              <a:spcAft>
                <a:spcPts val="0"/>
              </a:spcAft>
              <a:buClr>
                <a:srgbClr val="000000"/>
              </a:buClr>
              <a:buSzPts val="1400"/>
              <a:buFont typeface="Calibri"/>
              <a:buChar char="●"/>
            </a:pPr>
            <a:r>
              <a:rPr lang="en">
                <a:solidFill>
                  <a:srgbClr val="000000"/>
                </a:solidFill>
                <a:latin typeface="Calibri"/>
                <a:ea typeface="Calibri"/>
                <a:cs typeface="Calibri"/>
                <a:sym typeface="Calibri"/>
              </a:rPr>
              <a:t>Majority of changeover to Chase banking is complete, finishing after Saber Soiree</a:t>
            </a:r>
            <a:endParaRPr>
              <a:solidFill>
                <a:srgbClr val="000000"/>
              </a:solidFill>
              <a:latin typeface="Calibri"/>
              <a:ea typeface="Calibri"/>
              <a:cs typeface="Calibri"/>
              <a:sym typeface="Calibri"/>
            </a:endParaRPr>
          </a:p>
          <a:p>
            <a:pPr indent="-317500" lvl="0" marL="457200" rtl="0" algn="l">
              <a:lnSpc>
                <a:spcPct val="85000"/>
              </a:lnSpc>
              <a:spcBef>
                <a:spcPts val="0"/>
              </a:spcBef>
              <a:spcAft>
                <a:spcPts val="0"/>
              </a:spcAft>
              <a:buClr>
                <a:srgbClr val="000000"/>
              </a:buClr>
              <a:buSzPts val="1400"/>
              <a:buFont typeface="Calibri"/>
              <a:buChar char="●"/>
            </a:pPr>
            <a:r>
              <a:rPr lang="en">
                <a:solidFill>
                  <a:srgbClr val="000000"/>
                </a:solidFill>
                <a:latin typeface="Calibri"/>
                <a:ea typeface="Calibri"/>
                <a:cs typeface="Calibri"/>
                <a:sym typeface="Calibri"/>
              </a:rPr>
              <a:t>Likely we will need to collect W9s and send out 1099s for 2022 services and all non-goods payments over $600 going forward</a:t>
            </a:r>
            <a:endParaRPr>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0"/>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Agenda</a:t>
            </a:r>
            <a:endParaRPr/>
          </a:p>
        </p:txBody>
      </p:sp>
      <p:sp>
        <p:nvSpPr>
          <p:cNvPr id="155" name="Google Shape;155;p20"/>
          <p:cNvSpPr txBox="1"/>
          <p:nvPr>
            <p:ph idx="1" type="body"/>
          </p:nvPr>
        </p:nvSpPr>
        <p:spPr>
          <a:xfrm>
            <a:off x="311700" y="798125"/>
            <a:ext cx="8520600" cy="4645200"/>
          </a:xfrm>
          <a:prstGeom prst="rect">
            <a:avLst/>
          </a:prstGeom>
        </p:spPr>
        <p:txBody>
          <a:bodyPr anchorCtr="0" anchor="t" bIns="34275" lIns="68575" spcFirstLastPara="1" rIns="68575" wrap="square" tIns="34275">
            <a:noAutofit/>
          </a:bodyPr>
          <a:lstStyle/>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Welcome </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Board Member and Guest Introductions</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Board Members for next election</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Approval of January Meeting Minutes</a:t>
            </a:r>
            <a:endParaRPr sz="1500">
              <a:solidFill>
                <a:schemeClr val="dk1"/>
              </a:solidFill>
              <a:latin typeface="Calibri"/>
              <a:ea typeface="Calibri"/>
              <a:cs typeface="Calibri"/>
              <a:sym typeface="Calibri"/>
            </a:endParaRPr>
          </a:p>
          <a:p>
            <a:pPr indent="-285750" lvl="0" marL="254000"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Projects and Procurement Update</a:t>
            </a:r>
            <a:endParaRPr sz="1500">
              <a:solidFill>
                <a:schemeClr val="dk1"/>
              </a:solidFill>
              <a:latin typeface="Calibri"/>
              <a:ea typeface="Calibri"/>
              <a:cs typeface="Calibri"/>
              <a:sym typeface="Calibri"/>
            </a:endParaRPr>
          </a:p>
          <a:p>
            <a:pPr indent="-285750" lvl="0" marL="254000"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Events Update</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Fundraising Update</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Playground Update</a:t>
            </a:r>
            <a:endParaRPr sz="1500">
              <a:solidFill>
                <a:schemeClr val="dk1"/>
              </a:solidFill>
              <a:latin typeface="Calibri"/>
              <a:ea typeface="Calibri"/>
              <a:cs typeface="Calibri"/>
              <a:sym typeface="Calibri"/>
            </a:endParaRPr>
          </a:p>
          <a:p>
            <a:pPr indent="-219075" lvl="0" marL="257175" rtl="0" algn="l">
              <a:lnSpc>
                <a:spcPct val="80000"/>
              </a:lnSpc>
              <a:spcBef>
                <a:spcPts val="800"/>
              </a:spcBef>
              <a:spcAft>
                <a:spcPts val="0"/>
              </a:spcAft>
              <a:buClr>
                <a:schemeClr val="dk1"/>
              </a:buClr>
              <a:buSzPts val="1500"/>
              <a:buFont typeface="Calibri"/>
              <a:buChar char="•"/>
            </a:pPr>
            <a:r>
              <a:rPr lang="en" sz="1500">
                <a:solidFill>
                  <a:schemeClr val="dk1"/>
                </a:solidFill>
                <a:latin typeface="Calibri"/>
                <a:ea typeface="Calibri"/>
                <a:cs typeface="Calibri"/>
                <a:sym typeface="Calibri"/>
              </a:rPr>
              <a:t>Financials Update</a:t>
            </a:r>
            <a:endParaRPr sz="1500">
              <a:solidFill>
                <a:schemeClr val="dk1"/>
              </a:solidFill>
              <a:latin typeface="Calibri"/>
              <a:ea typeface="Calibri"/>
              <a:cs typeface="Calibri"/>
              <a:sym typeface="Calibri"/>
            </a:endParaRPr>
          </a:p>
          <a:p>
            <a:pPr indent="0" lvl="0" marL="0" rtl="0" algn="l">
              <a:lnSpc>
                <a:spcPct val="80000"/>
              </a:lnSpc>
              <a:spcBef>
                <a:spcPts val="800"/>
              </a:spcBef>
              <a:spcAft>
                <a:spcPts val="0"/>
              </a:spcAft>
              <a:buNone/>
            </a:pPr>
            <a:r>
              <a:t/>
            </a:r>
            <a:endParaRPr sz="1500">
              <a:solidFill>
                <a:schemeClr val="dk1"/>
              </a:solidFill>
              <a:latin typeface="Calibri"/>
              <a:ea typeface="Calibri"/>
              <a:cs typeface="Calibri"/>
              <a:sym typeface="Calibri"/>
            </a:endParaRPr>
          </a:p>
          <a:p>
            <a:pPr indent="0" lvl="0" marL="254000" rtl="0" algn="l">
              <a:lnSpc>
                <a:spcPct val="80000"/>
              </a:lnSpc>
              <a:spcBef>
                <a:spcPts val="800"/>
              </a:spcBef>
              <a:spcAft>
                <a:spcPts val="0"/>
              </a:spcAft>
              <a:buNone/>
            </a:pPr>
            <a:r>
              <a:t/>
            </a:r>
            <a:endParaRPr sz="1700">
              <a:solidFill>
                <a:schemeClr val="dk1"/>
              </a:solidFill>
              <a:latin typeface="Calibri"/>
              <a:ea typeface="Calibri"/>
              <a:cs typeface="Calibri"/>
              <a:sym typeface="Calibri"/>
            </a:endParaRPr>
          </a:p>
          <a:p>
            <a:pPr indent="0" lvl="0" marL="254000" rtl="0" algn="l">
              <a:lnSpc>
                <a:spcPct val="80000"/>
              </a:lnSpc>
              <a:spcBef>
                <a:spcPts val="800"/>
              </a:spcBef>
              <a:spcAft>
                <a:spcPts val="0"/>
              </a:spcAft>
              <a:buNone/>
            </a:pPr>
            <a:r>
              <a:t/>
            </a:r>
            <a:endParaRPr sz="1700">
              <a:solidFill>
                <a:schemeClr val="dk1"/>
              </a:solidFill>
              <a:latin typeface="Calibri"/>
              <a:ea typeface="Calibri"/>
              <a:cs typeface="Calibri"/>
              <a:sym typeface="Calibri"/>
            </a:endParaRPr>
          </a:p>
          <a:p>
            <a:pPr indent="0" lvl="0" marL="0" rtl="0" algn="l">
              <a:lnSpc>
                <a:spcPct val="85000"/>
              </a:lnSpc>
              <a:spcBef>
                <a:spcPts val="300"/>
              </a:spcBef>
              <a:spcAft>
                <a:spcPts val="0"/>
              </a:spcAft>
              <a:buNone/>
            </a:pPr>
            <a:r>
              <a:t/>
            </a:r>
            <a:endParaRPr sz="1300"/>
          </a:p>
          <a:p>
            <a:pPr indent="0" lvl="0" marL="0" rtl="0" algn="l">
              <a:spcBef>
                <a:spcPts val="800"/>
              </a:spcBef>
              <a:spcAft>
                <a:spcPts val="0"/>
              </a:spcAft>
              <a:buNone/>
            </a:pPr>
            <a:r>
              <a:t/>
            </a:r>
            <a:endParaRPr sz="13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Board Members</a:t>
            </a:r>
            <a:endParaRPr/>
          </a:p>
        </p:txBody>
      </p:sp>
      <p:sp>
        <p:nvSpPr>
          <p:cNvPr id="161" name="Google Shape;161;p21"/>
          <p:cNvSpPr txBox="1"/>
          <p:nvPr>
            <p:ph idx="1" type="body"/>
          </p:nvPr>
        </p:nvSpPr>
        <p:spPr>
          <a:xfrm>
            <a:off x="311700" y="923725"/>
            <a:ext cx="8520600" cy="3645300"/>
          </a:xfrm>
          <a:prstGeom prst="rect">
            <a:avLst/>
          </a:prstGeom>
        </p:spPr>
        <p:txBody>
          <a:bodyPr anchorCtr="0" anchor="t" bIns="34275" lIns="68575" spcFirstLastPara="1" rIns="68575" wrap="square" tIns="34275">
            <a:noAutofit/>
          </a:bodyPr>
          <a:lstStyle/>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Sonia Copeskey, Events Chair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Jason Edelson, Fundraising Chair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Lezlie Mackie, Volunteer Chair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Matt Niemczak, Projects and Procurement Chair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Luann Ray, President</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Jennifer Riccolo Debower, </a:t>
            </a:r>
            <a:r>
              <a:rPr lang="en" sz="1800">
                <a:solidFill>
                  <a:srgbClr val="000000"/>
                </a:solidFill>
                <a:latin typeface="Calibri"/>
                <a:ea typeface="Calibri"/>
                <a:cs typeface="Calibri"/>
                <a:sym typeface="Calibri"/>
              </a:rPr>
              <a:t>Liaison to CPS/LSC</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Michelle Sherman, Communications Chair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Jeremy Sutton, Treasurer</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Nicole Wood, Secretary</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2"/>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Board Members for Next Election  </a:t>
            </a:r>
            <a:endParaRPr/>
          </a:p>
        </p:txBody>
      </p:sp>
      <p:sp>
        <p:nvSpPr>
          <p:cNvPr id="167" name="Google Shape;167;p22"/>
          <p:cNvSpPr txBox="1"/>
          <p:nvPr>
            <p:ph idx="1" type="body"/>
          </p:nvPr>
        </p:nvSpPr>
        <p:spPr>
          <a:xfrm>
            <a:off x="311700" y="923725"/>
            <a:ext cx="8520600" cy="3645300"/>
          </a:xfrm>
          <a:prstGeom prst="rect">
            <a:avLst/>
          </a:prstGeom>
        </p:spPr>
        <p:txBody>
          <a:bodyPr anchorCtr="0" anchor="t" bIns="34275" lIns="68575" spcFirstLastPara="1" rIns="68575" wrap="square" tIns="34275">
            <a:noAutofit/>
          </a:bodyPr>
          <a:lstStyle/>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Confirm by end of the month if continuing on the board </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Replacement plan for departing members</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Google drive clean up</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rPr lang="en" sz="1800">
                <a:solidFill>
                  <a:srgbClr val="000000"/>
                </a:solidFill>
                <a:latin typeface="Calibri"/>
                <a:ea typeface="Calibri"/>
                <a:cs typeface="Calibri"/>
                <a:sym typeface="Calibri"/>
              </a:rPr>
              <a:t>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3"/>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Projects &amp; Procurement Update  </a:t>
            </a:r>
            <a:endParaRPr/>
          </a:p>
        </p:txBody>
      </p:sp>
      <p:sp>
        <p:nvSpPr>
          <p:cNvPr id="173" name="Google Shape;173;p23"/>
          <p:cNvSpPr txBox="1"/>
          <p:nvPr>
            <p:ph idx="1" type="body"/>
          </p:nvPr>
        </p:nvSpPr>
        <p:spPr>
          <a:xfrm>
            <a:off x="311700" y="923725"/>
            <a:ext cx="8520600" cy="3645300"/>
          </a:xfrm>
          <a:prstGeom prst="rect">
            <a:avLst/>
          </a:prstGeom>
        </p:spPr>
        <p:txBody>
          <a:bodyPr anchorCtr="0" anchor="t" bIns="34275" lIns="68575" spcFirstLastPara="1" rIns="68575" wrap="square" tIns="34275">
            <a:noAutofit/>
          </a:bodyPr>
          <a:lstStyle/>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238125" lvl="0" marL="257175"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Painting Update</a:t>
            </a:r>
            <a:endParaRPr sz="1800">
              <a:solidFill>
                <a:srgbClr val="000000"/>
              </a:solidFill>
              <a:latin typeface="Calibri"/>
              <a:ea typeface="Calibri"/>
              <a:cs typeface="Calibri"/>
              <a:sym typeface="Calibri"/>
            </a:endParaRPr>
          </a:p>
          <a:p>
            <a:pPr indent="-266700" lvl="1" marL="558800"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Main floor student bathrooms painted</a:t>
            </a:r>
            <a:endParaRPr sz="1800">
              <a:solidFill>
                <a:srgbClr val="000000"/>
              </a:solidFill>
              <a:latin typeface="Calibri"/>
              <a:ea typeface="Calibri"/>
              <a:cs typeface="Calibri"/>
              <a:sym typeface="Calibri"/>
            </a:endParaRPr>
          </a:p>
          <a:p>
            <a:pPr indent="-266700" lvl="1" marL="558800"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Cafeteria staff lounge painted</a:t>
            </a:r>
            <a:endParaRPr sz="1800">
              <a:solidFill>
                <a:srgbClr val="000000"/>
              </a:solidFill>
              <a:latin typeface="Calibri"/>
              <a:ea typeface="Calibri"/>
              <a:cs typeface="Calibri"/>
              <a:sym typeface="Calibri"/>
            </a:endParaRPr>
          </a:p>
          <a:p>
            <a:pPr indent="-266700" lvl="1" marL="558800"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Main building cafeteria painted</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rPr lang="en" sz="1800">
                <a:solidFill>
                  <a:srgbClr val="000000"/>
                </a:solidFill>
                <a:latin typeface="Calibri"/>
                <a:ea typeface="Calibri"/>
                <a:cs typeface="Calibri"/>
                <a:sym typeface="Calibri"/>
              </a:rPr>
              <a:t>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a:p>
            <a:pPr indent="0" lvl="0" marL="0" rtl="0" algn="l">
              <a:lnSpc>
                <a:spcPct val="85000"/>
              </a:lnSpc>
              <a:spcBef>
                <a:spcPts val="80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4"/>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Events Update</a:t>
            </a:r>
            <a:endParaRPr/>
          </a:p>
        </p:txBody>
      </p:sp>
      <p:sp>
        <p:nvSpPr>
          <p:cNvPr id="179" name="Google Shape;179;p24"/>
          <p:cNvSpPr txBox="1"/>
          <p:nvPr>
            <p:ph idx="1" type="body"/>
          </p:nvPr>
        </p:nvSpPr>
        <p:spPr>
          <a:xfrm>
            <a:off x="311700" y="923725"/>
            <a:ext cx="8520600" cy="3645300"/>
          </a:xfrm>
          <a:prstGeom prst="rect">
            <a:avLst/>
          </a:prstGeom>
        </p:spPr>
        <p:txBody>
          <a:bodyPr anchorCtr="0" anchor="t" bIns="34275" lIns="68575" spcFirstLastPara="1" rIns="68575" wrap="square" tIns="34275">
            <a:noAutofit/>
          </a:bodyPr>
          <a:lstStyle/>
          <a:p>
            <a:pPr indent="-342900" lvl="0" marL="457200" rtl="0" algn="l">
              <a:lnSpc>
                <a:spcPct val="150000"/>
              </a:lnSpc>
              <a:spcBef>
                <a:spcPts val="800"/>
              </a:spcBef>
              <a:spcAft>
                <a:spcPts val="0"/>
              </a:spcAft>
              <a:buClr>
                <a:srgbClr val="93C47D"/>
              </a:buClr>
              <a:buSzPts val="1800"/>
              <a:buFont typeface="Calibri"/>
              <a:buChar char="►"/>
            </a:pPr>
            <a:r>
              <a:rPr lang="en" sz="1800">
                <a:solidFill>
                  <a:schemeClr val="dk1"/>
                </a:solidFill>
                <a:latin typeface="Calibri"/>
                <a:ea typeface="Calibri"/>
                <a:cs typeface="Calibri"/>
                <a:sym typeface="Calibri"/>
              </a:rPr>
              <a:t>Saber Soiree February 25, 2023! Committee Update</a:t>
            </a:r>
            <a:endParaRPr sz="1800">
              <a:solidFill>
                <a:schemeClr val="dk1"/>
              </a:solidFill>
              <a:latin typeface="Calibri"/>
              <a:ea typeface="Calibri"/>
              <a:cs typeface="Calibri"/>
              <a:sym typeface="Calibri"/>
            </a:endParaRPr>
          </a:p>
          <a:p>
            <a:pPr indent="-342900" lvl="1" marL="914400" rtl="0" algn="l">
              <a:lnSpc>
                <a:spcPct val="100000"/>
              </a:lnSpc>
              <a:spcBef>
                <a:spcPts val="0"/>
              </a:spcBef>
              <a:spcAft>
                <a:spcPts val="0"/>
              </a:spcAft>
              <a:buSzPts val="1800"/>
              <a:buFont typeface="Calibri"/>
              <a:buChar char="►"/>
            </a:pPr>
            <a:r>
              <a:rPr lang="en" sz="1800">
                <a:solidFill>
                  <a:srgbClr val="0000FF"/>
                </a:solidFill>
                <a:latin typeface="Calibri"/>
                <a:ea typeface="Calibri"/>
                <a:cs typeface="Calibri"/>
                <a:sym typeface="Calibri"/>
              </a:rPr>
              <a:t>Bingo/Classroom Art Expo Night 2/21/2023</a:t>
            </a:r>
            <a:r>
              <a:rPr lang="en" sz="1800">
                <a:solidFill>
                  <a:schemeClr val="dk1"/>
                </a:solidFill>
                <a:latin typeface="Calibri"/>
                <a:ea typeface="Calibri"/>
                <a:cs typeface="Calibri"/>
                <a:sym typeface="Calibri"/>
              </a:rPr>
              <a:t> 6-7pm, Free Pizza, Donation for Bingo</a:t>
            </a:r>
            <a:endParaRPr sz="1800">
              <a:solidFill>
                <a:schemeClr val="dk1"/>
              </a:solidFill>
              <a:latin typeface="Calibri"/>
              <a:ea typeface="Calibri"/>
              <a:cs typeface="Calibri"/>
              <a:sym typeface="Calibri"/>
            </a:endParaRPr>
          </a:p>
          <a:p>
            <a:pPr indent="-342900" lvl="1" marL="914400" rtl="0" algn="l">
              <a:lnSpc>
                <a:spcPct val="100000"/>
              </a:lnSpc>
              <a:spcBef>
                <a:spcPts val="0"/>
              </a:spcBef>
              <a:spcAft>
                <a:spcPts val="0"/>
              </a:spcAft>
              <a:buSzPts val="1800"/>
              <a:buFont typeface="Calibri"/>
              <a:buChar char="►"/>
            </a:pPr>
            <a:r>
              <a:rPr lang="en" sz="1800">
                <a:solidFill>
                  <a:schemeClr val="dk1"/>
                </a:solidFill>
                <a:latin typeface="Calibri"/>
                <a:ea typeface="Calibri"/>
                <a:cs typeface="Calibri"/>
                <a:sym typeface="Calibri"/>
              </a:rPr>
              <a:t>Ticket Price Increase Feb 19, 2023!</a:t>
            </a:r>
            <a:endParaRPr sz="1800">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Clr>
                <a:srgbClr val="93C47D"/>
              </a:buClr>
              <a:buSzPts val="1800"/>
              <a:buFont typeface="Calibri"/>
              <a:buChar char="►"/>
            </a:pPr>
            <a:r>
              <a:rPr lang="en" sz="1800">
                <a:solidFill>
                  <a:schemeClr val="dk1"/>
                </a:solidFill>
                <a:latin typeface="Calibri"/>
                <a:ea typeface="Calibri"/>
                <a:cs typeface="Calibri"/>
                <a:sym typeface="Calibri"/>
              </a:rPr>
              <a:t>Family Fundraiser at ClimbZone - March</a:t>
            </a:r>
            <a:endParaRPr sz="1800">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Clr>
                <a:srgbClr val="93C47D"/>
              </a:buClr>
              <a:buSzPts val="1800"/>
              <a:buFont typeface="Calibri"/>
              <a:buChar char="►"/>
            </a:pPr>
            <a:r>
              <a:rPr lang="en" sz="1800">
                <a:solidFill>
                  <a:schemeClr val="dk1"/>
                </a:solidFill>
                <a:latin typeface="Calibri"/>
                <a:ea typeface="Calibri"/>
                <a:cs typeface="Calibri"/>
                <a:sym typeface="Calibri"/>
              </a:rPr>
              <a:t>Next Dine-Out with Le Cafe Station - last week of March TBD</a:t>
            </a:r>
            <a:endParaRPr sz="1800">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Clr>
                <a:srgbClr val="93C47D"/>
              </a:buClr>
              <a:buSzPts val="1800"/>
              <a:buFont typeface="Calibri"/>
              <a:buChar char="►"/>
            </a:pPr>
            <a:r>
              <a:rPr lang="en" sz="1800">
                <a:solidFill>
                  <a:schemeClr val="dk1"/>
                </a:solidFill>
                <a:latin typeface="Calibri"/>
                <a:ea typeface="Calibri"/>
                <a:cs typeface="Calibri"/>
                <a:sym typeface="Calibri"/>
              </a:rPr>
              <a:t>Recommendations for Mom/Dad Saber Socials (locations, connections, etc)</a:t>
            </a:r>
            <a:endParaRPr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5"/>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Saber Soiree Update</a:t>
            </a:r>
            <a:endParaRPr/>
          </a:p>
        </p:txBody>
      </p:sp>
      <p:sp>
        <p:nvSpPr>
          <p:cNvPr id="185" name="Google Shape;185;p25"/>
          <p:cNvSpPr txBox="1"/>
          <p:nvPr>
            <p:ph idx="1" type="body"/>
          </p:nvPr>
        </p:nvSpPr>
        <p:spPr>
          <a:xfrm>
            <a:off x="311700" y="880475"/>
            <a:ext cx="8520600" cy="4085700"/>
          </a:xfrm>
          <a:prstGeom prst="rect">
            <a:avLst/>
          </a:prstGeom>
        </p:spPr>
        <p:txBody>
          <a:bodyPr anchorCtr="0" anchor="t" bIns="34275" lIns="68575" spcFirstLastPara="1" rIns="68575" wrap="square" tIns="34275">
            <a:noAutofit/>
          </a:bodyPr>
          <a:lstStyle/>
          <a:p>
            <a:pPr indent="-193675" lvl="0" marL="257175"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Tickets to Date</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237 tickets sold; 30 Family Sponsorships (had 39 last year)</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Ticket prices go up to $150 on 2/19 and $175 day of </a:t>
            </a:r>
            <a:endParaRPr sz="1100">
              <a:solidFill>
                <a:schemeClr val="dk1"/>
              </a:solidFill>
              <a:latin typeface="Calibri"/>
              <a:ea typeface="Calibri"/>
              <a:cs typeface="Calibri"/>
              <a:sym typeface="Calibri"/>
            </a:endParaRPr>
          </a:p>
          <a:p>
            <a:pPr indent="-260350" lvl="0" marL="2540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Golden Hour </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52 tickets sold (8 left)</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Separate bar with Palomas &amp; Old Fashions</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Eamonn has been asked to do a champagne toast during Golden Hour and small speech rallying people to get the night started in a spirited fashion</a:t>
            </a:r>
            <a:endParaRPr sz="1100">
              <a:solidFill>
                <a:schemeClr val="dk1"/>
              </a:solidFill>
              <a:latin typeface="Calibri"/>
              <a:ea typeface="Calibri"/>
              <a:cs typeface="Calibri"/>
              <a:sym typeface="Calibri"/>
            </a:endParaRPr>
          </a:p>
          <a:p>
            <a:pPr indent="-260350" lvl="0" marL="2540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Dates to Remember</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Auction should go live Monday, February 20th (always iffy on getting it all in.  Latest is Feb 21st) </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Feb 21, 5:45 pm: Bingo and Art Preview in the Modular Building (bidpal.net/saberbingo2023)</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Auction Pick Up 2/28, 3:30 - 5:30 in Main Building Auditorium (pending approval from Mrs. Racasi) </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Committee “End of Year” dinner is Thursday, March 16th </a:t>
            </a:r>
            <a:endParaRPr sz="1100">
              <a:solidFill>
                <a:schemeClr val="dk1"/>
              </a:solidFill>
              <a:latin typeface="Calibri"/>
              <a:ea typeface="Calibri"/>
              <a:cs typeface="Calibri"/>
              <a:sym typeface="Calibri"/>
            </a:endParaRPr>
          </a:p>
          <a:p>
            <a:pPr indent="-260350" lvl="0" marL="2540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Final Details</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Menu has been chosen, Headcounts due, working on Run of Show, creating Signage, powerpoint, etc, etc </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Sponsorship total: $20,200 ($14,600 in 2022)</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Auction Items: currently ~218 confirmed items valued at ~$40,000…constantly growing this week  (2022: 295 valued at $43,200)</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25 art projects, 24 Teacher Experiences (some individual, some grade level)</a:t>
            </a:r>
            <a:endParaRPr sz="1100">
              <a:solidFill>
                <a:schemeClr val="dk1"/>
              </a:solidFill>
              <a:latin typeface="Calibri"/>
              <a:ea typeface="Calibri"/>
              <a:cs typeface="Calibri"/>
              <a:sym typeface="Calibri"/>
            </a:endParaRPr>
          </a:p>
          <a:p>
            <a:pPr indent="-222250" lvl="1" marL="558800" rtl="0" algn="l">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Lots missing from this update simply due to the overwhelming amount of work we’re doing these last 10 days; please ask any specifics</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Calibri"/>
                <a:ea typeface="Calibri"/>
                <a:cs typeface="Calibri"/>
                <a:sym typeface="Calibri"/>
              </a:rPr>
              <a:t>	</a:t>
            </a:r>
            <a:endParaRPr i="1" sz="950">
              <a:solidFill>
                <a:srgbClr val="222222"/>
              </a:solidFill>
              <a:highlight>
                <a:srgbClr val="FFFFFF"/>
              </a:highlight>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type="title"/>
          </p:nvPr>
        </p:nvSpPr>
        <p:spPr>
          <a:xfrm>
            <a:off x="311700" y="445025"/>
            <a:ext cx="8520600" cy="5727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Fundraising Update</a:t>
            </a:r>
            <a:endParaRPr/>
          </a:p>
        </p:txBody>
      </p:sp>
      <p:sp>
        <p:nvSpPr>
          <p:cNvPr id="191" name="Google Shape;191;p26"/>
          <p:cNvSpPr txBox="1"/>
          <p:nvPr>
            <p:ph idx="1" type="body"/>
          </p:nvPr>
        </p:nvSpPr>
        <p:spPr>
          <a:xfrm>
            <a:off x="311700" y="923725"/>
            <a:ext cx="8520600" cy="3645300"/>
          </a:xfrm>
          <a:prstGeom prst="rect">
            <a:avLst/>
          </a:prstGeom>
        </p:spPr>
        <p:txBody>
          <a:bodyPr anchorCtr="0" anchor="t" bIns="34275" lIns="68575" spcFirstLastPara="1" rIns="68575" wrap="square" tIns="34275">
            <a:noAutofit/>
          </a:bodyPr>
          <a:lstStyle/>
          <a:p>
            <a:pPr indent="-342900" lvl="0" marL="457200" rtl="0" algn="l">
              <a:lnSpc>
                <a:spcPct val="85000"/>
              </a:lnSpc>
              <a:spcBef>
                <a:spcPts val="800"/>
              </a:spcBef>
              <a:spcAft>
                <a:spcPts val="0"/>
              </a:spcAft>
              <a:buClr>
                <a:srgbClr val="000000"/>
              </a:buClr>
              <a:buSzPts val="1800"/>
              <a:buFont typeface="Calibri"/>
              <a:buChar char="●"/>
            </a:pPr>
            <a:r>
              <a:rPr lang="en" sz="1800">
                <a:solidFill>
                  <a:srgbClr val="000000"/>
                </a:solidFill>
                <a:latin typeface="Calibri"/>
                <a:ea typeface="Calibri"/>
                <a:cs typeface="Calibri"/>
                <a:sym typeface="Calibri"/>
              </a:rPr>
              <a:t>Launch after Saber Soiree</a:t>
            </a:r>
            <a:endParaRPr sz="1800">
              <a:solidFill>
                <a:srgbClr val="000000"/>
              </a:solidFill>
              <a:latin typeface="Calibri"/>
              <a:ea typeface="Calibri"/>
              <a:cs typeface="Calibri"/>
              <a:sym typeface="Calibri"/>
            </a:endParaRPr>
          </a:p>
          <a:p>
            <a:pPr indent="-342900" lvl="0" marL="457200" rtl="0" algn="l">
              <a:lnSpc>
                <a:spcPct val="85000"/>
              </a:lnSpc>
              <a:spcBef>
                <a:spcPts val="0"/>
              </a:spcBef>
              <a:spcAft>
                <a:spcPts val="0"/>
              </a:spcAft>
              <a:buClr>
                <a:srgbClr val="000000"/>
              </a:buClr>
              <a:buSzPts val="1800"/>
              <a:buFont typeface="Calibri"/>
              <a:buChar char="●"/>
            </a:pPr>
            <a:r>
              <a:rPr lang="en" sz="2000">
                <a:solidFill>
                  <a:srgbClr val="000000"/>
                </a:solidFill>
                <a:latin typeface="Calibri"/>
                <a:ea typeface="Calibri"/>
                <a:cs typeface="Calibri"/>
                <a:sym typeface="Calibri"/>
              </a:rPr>
              <a:t>Looking for volunteers</a:t>
            </a:r>
            <a:endParaRPr sz="2000">
              <a:solidFill>
                <a:srgbClr val="000000"/>
              </a:solidFill>
              <a:latin typeface="Calibri"/>
              <a:ea typeface="Calibri"/>
              <a:cs typeface="Calibri"/>
              <a:sym typeface="Calibri"/>
            </a:endParaRPr>
          </a:p>
          <a:p>
            <a:pPr indent="-355600" lvl="0" marL="457200" rtl="0" algn="l">
              <a:lnSpc>
                <a:spcPct val="85000"/>
              </a:lnSpc>
              <a:spcBef>
                <a:spcPts val="0"/>
              </a:spcBef>
              <a:spcAft>
                <a:spcPts val="0"/>
              </a:spcAft>
              <a:buClr>
                <a:srgbClr val="000000"/>
              </a:buClr>
              <a:buSzPts val="2000"/>
              <a:buFont typeface="Calibri"/>
              <a:buChar char="●"/>
            </a:pPr>
            <a:r>
              <a:rPr lang="en" sz="2000">
                <a:solidFill>
                  <a:srgbClr val="000000"/>
                </a:solidFill>
                <a:latin typeface="Calibri"/>
                <a:ea typeface="Calibri"/>
                <a:cs typeface="Calibri"/>
                <a:sym typeface="Calibri"/>
              </a:rPr>
              <a:t>Negotiated free training with Neon</a:t>
            </a:r>
            <a:endParaRPr sz="2000">
              <a:solidFill>
                <a:srgbClr val="000000"/>
              </a:solidFill>
              <a:latin typeface="Calibri"/>
              <a:ea typeface="Calibri"/>
              <a:cs typeface="Calibri"/>
              <a:sym typeface="Calibri"/>
            </a:endParaRPr>
          </a:p>
          <a:p>
            <a:pPr indent="-355600" lvl="0" marL="457200" rtl="0" algn="l">
              <a:lnSpc>
                <a:spcPct val="85000"/>
              </a:lnSpc>
              <a:spcBef>
                <a:spcPts val="0"/>
              </a:spcBef>
              <a:spcAft>
                <a:spcPts val="0"/>
              </a:spcAft>
              <a:buClr>
                <a:srgbClr val="000000"/>
              </a:buClr>
              <a:buSzPts val="2000"/>
              <a:buFont typeface="Calibri"/>
              <a:buChar char="●"/>
            </a:pPr>
            <a:r>
              <a:rPr lang="en" sz="2000">
                <a:solidFill>
                  <a:srgbClr val="000000"/>
                </a:solidFill>
                <a:latin typeface="Calibri"/>
                <a:ea typeface="Calibri"/>
                <a:cs typeface="Calibri"/>
                <a:sym typeface="Calibri"/>
              </a:rPr>
              <a:t>Stickers being printed shortly </a:t>
            </a:r>
            <a:endParaRPr sz="2000">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7"/>
          <p:cNvSpPr txBox="1"/>
          <p:nvPr>
            <p:ph type="title"/>
          </p:nvPr>
        </p:nvSpPr>
        <p:spPr>
          <a:xfrm>
            <a:off x="508000" y="457200"/>
            <a:ext cx="6447600" cy="990600"/>
          </a:xfrm>
          <a:prstGeom prst="rect">
            <a:avLst/>
          </a:prstGeom>
        </p:spPr>
        <p:txBody>
          <a:bodyPr anchorCtr="0" anchor="t" bIns="34275" lIns="68575" spcFirstLastPara="1" rIns="68575" wrap="square" tIns="34275">
            <a:noAutofit/>
          </a:bodyPr>
          <a:lstStyle/>
          <a:p>
            <a:pPr indent="0" lvl="0" marL="0" rtl="0" algn="l">
              <a:spcBef>
                <a:spcPts val="0"/>
              </a:spcBef>
              <a:spcAft>
                <a:spcPts val="0"/>
              </a:spcAft>
              <a:buNone/>
            </a:pPr>
            <a:r>
              <a:rPr lang="en"/>
              <a:t>Playground Update</a:t>
            </a:r>
            <a:endParaRPr/>
          </a:p>
        </p:txBody>
      </p:sp>
      <p:sp>
        <p:nvSpPr>
          <p:cNvPr id="197" name="Google Shape;197;p27"/>
          <p:cNvSpPr txBox="1"/>
          <p:nvPr>
            <p:ph idx="4294967295" type="body"/>
          </p:nvPr>
        </p:nvSpPr>
        <p:spPr>
          <a:xfrm>
            <a:off x="311700" y="923725"/>
            <a:ext cx="6658800" cy="4078200"/>
          </a:xfrm>
          <a:prstGeom prst="rect">
            <a:avLst/>
          </a:prstGeom>
        </p:spPr>
        <p:txBody>
          <a:bodyPr anchorCtr="0" anchor="t" bIns="91425" lIns="91425" spcFirstLastPara="1" rIns="91425" wrap="square" tIns="36575">
            <a:noAutofit/>
          </a:bodyPr>
          <a:lstStyle/>
          <a:p>
            <a:pPr indent="-330200" lvl="0" marL="457200" rtl="0" algn="l">
              <a:lnSpc>
                <a:spcPct val="85000"/>
              </a:lnSpc>
              <a:spcBef>
                <a:spcPts val="80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We are working with the landscape architect on short term and long term options to upgrade the middle playground.</a:t>
            </a:r>
            <a:endParaRPr sz="1600">
              <a:solidFill>
                <a:srgbClr val="000000"/>
              </a:solidFill>
              <a:latin typeface="Calibri"/>
              <a:ea typeface="Calibri"/>
              <a:cs typeface="Calibri"/>
              <a:sym typeface="Calibri"/>
            </a:endParaRPr>
          </a:p>
          <a:p>
            <a:pPr indent="-330200" lvl="0" marL="457200" rtl="0" algn="l">
              <a:lnSpc>
                <a:spcPct val="85000"/>
              </a:lnSpc>
              <a:spcBef>
                <a:spcPts val="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Planning a poster for the Saber Soiree that highlights:</a:t>
            </a:r>
            <a:endParaRPr sz="1600">
              <a:solidFill>
                <a:srgbClr val="000000"/>
              </a:solidFill>
              <a:latin typeface="Calibri"/>
              <a:ea typeface="Calibri"/>
              <a:cs typeface="Calibri"/>
              <a:sym typeface="Calibri"/>
            </a:endParaRPr>
          </a:p>
          <a:p>
            <a:pPr indent="-330200" lvl="1" marL="914400" rtl="0" algn="l">
              <a:lnSpc>
                <a:spcPct val="85000"/>
              </a:lnSpc>
              <a:spcBef>
                <a:spcPts val="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Why we are pursuing a phased approach (budget)</a:t>
            </a:r>
            <a:endParaRPr sz="1600">
              <a:solidFill>
                <a:srgbClr val="000000"/>
              </a:solidFill>
              <a:latin typeface="Calibri"/>
              <a:ea typeface="Calibri"/>
              <a:cs typeface="Calibri"/>
              <a:sym typeface="Calibri"/>
            </a:endParaRPr>
          </a:p>
          <a:p>
            <a:pPr indent="-330200" lvl="1" marL="914400" rtl="0" algn="l">
              <a:lnSpc>
                <a:spcPct val="85000"/>
              </a:lnSpc>
              <a:spcBef>
                <a:spcPts val="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What we plan to present to the community</a:t>
            </a:r>
            <a:endParaRPr sz="1600">
              <a:solidFill>
                <a:srgbClr val="000000"/>
              </a:solidFill>
              <a:latin typeface="Calibri"/>
              <a:ea typeface="Calibri"/>
              <a:cs typeface="Calibri"/>
              <a:sym typeface="Calibri"/>
            </a:endParaRPr>
          </a:p>
          <a:p>
            <a:pPr indent="-330200" lvl="1" marL="914400" rtl="0" algn="l">
              <a:lnSpc>
                <a:spcPct val="85000"/>
              </a:lnSpc>
              <a:spcBef>
                <a:spcPts val="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Importance of feedback</a:t>
            </a:r>
            <a:endParaRPr sz="1600">
              <a:solidFill>
                <a:srgbClr val="000000"/>
              </a:solidFill>
              <a:latin typeface="Calibri"/>
              <a:ea typeface="Calibri"/>
              <a:cs typeface="Calibri"/>
              <a:sym typeface="Calibri"/>
            </a:endParaRPr>
          </a:p>
          <a:p>
            <a:pPr indent="0" lvl="0" marL="0" rtl="0" algn="l">
              <a:lnSpc>
                <a:spcPct val="85000"/>
              </a:lnSpc>
              <a:spcBef>
                <a:spcPts val="1000"/>
              </a:spcBef>
              <a:spcAft>
                <a:spcPts val="0"/>
              </a:spcAft>
              <a:buNone/>
            </a:pPr>
            <a:r>
              <a:rPr lang="en" sz="1600" u="sng">
                <a:solidFill>
                  <a:srgbClr val="000000"/>
                </a:solidFill>
                <a:latin typeface="Calibri"/>
                <a:ea typeface="Calibri"/>
                <a:cs typeface="Calibri"/>
                <a:sym typeface="Calibri"/>
              </a:rPr>
              <a:t>Next steps</a:t>
            </a:r>
            <a:r>
              <a:rPr lang="en" sz="1600">
                <a:solidFill>
                  <a:srgbClr val="000000"/>
                </a:solidFill>
                <a:latin typeface="Calibri"/>
                <a:ea typeface="Calibri"/>
                <a:cs typeface="Calibri"/>
                <a:sym typeface="Calibri"/>
              </a:rPr>
              <a:t>:</a:t>
            </a:r>
            <a:endParaRPr sz="1600">
              <a:solidFill>
                <a:srgbClr val="000000"/>
              </a:solidFill>
              <a:latin typeface="Calibri"/>
              <a:ea typeface="Calibri"/>
              <a:cs typeface="Calibri"/>
              <a:sym typeface="Calibri"/>
            </a:endParaRPr>
          </a:p>
          <a:p>
            <a:pPr indent="-330200" lvl="0" marL="457200" rtl="0" algn="l">
              <a:lnSpc>
                <a:spcPct val="85000"/>
              </a:lnSpc>
              <a:spcBef>
                <a:spcPts val="100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Develop display board for the Soiree.</a:t>
            </a:r>
            <a:endParaRPr sz="1600">
              <a:solidFill>
                <a:srgbClr val="000000"/>
              </a:solidFill>
              <a:latin typeface="Calibri"/>
              <a:ea typeface="Calibri"/>
              <a:cs typeface="Calibri"/>
              <a:sym typeface="Calibri"/>
            </a:endParaRPr>
          </a:p>
          <a:p>
            <a:pPr indent="-330200" lvl="0" marL="457200" rtl="0" algn="l">
              <a:lnSpc>
                <a:spcPct val="85000"/>
              </a:lnSpc>
              <a:spcBef>
                <a:spcPts val="0"/>
              </a:spcBef>
              <a:spcAft>
                <a:spcPts val="0"/>
              </a:spcAft>
              <a:buClr>
                <a:srgbClr val="000000"/>
              </a:buClr>
              <a:buSzPts val="1600"/>
              <a:buFont typeface="Calibri"/>
              <a:buChar char="●"/>
            </a:pPr>
            <a:r>
              <a:rPr lang="en" sz="1600">
                <a:solidFill>
                  <a:srgbClr val="000000"/>
                </a:solidFill>
                <a:latin typeface="Calibri"/>
                <a:ea typeface="Calibri"/>
                <a:cs typeface="Calibri"/>
                <a:sym typeface="Calibri"/>
              </a:rPr>
              <a:t>Continue refining design options to present to the community.</a:t>
            </a:r>
            <a:endParaRPr sz="1600">
              <a:solidFill>
                <a:srgbClr val="000000"/>
              </a:solidFill>
              <a:latin typeface="Calibri"/>
              <a:ea typeface="Calibri"/>
              <a:cs typeface="Calibri"/>
              <a:sym typeface="Calibri"/>
            </a:endParaRPr>
          </a:p>
          <a:p>
            <a:pPr indent="0" lvl="0" marL="0" rtl="0" algn="l">
              <a:lnSpc>
                <a:spcPct val="85000"/>
              </a:lnSpc>
              <a:spcBef>
                <a:spcPts val="1000"/>
              </a:spcBef>
              <a:spcAft>
                <a:spcPts val="0"/>
              </a:spcAft>
              <a:buNone/>
            </a:pPr>
            <a:r>
              <a:rPr b="1" lang="en" sz="1600">
                <a:solidFill>
                  <a:srgbClr val="000000"/>
                </a:solidFill>
                <a:latin typeface="Calibri"/>
                <a:ea typeface="Calibri"/>
                <a:cs typeface="Calibri"/>
                <a:sym typeface="Calibri"/>
              </a:rPr>
              <a:t>Help needed</a:t>
            </a:r>
            <a:r>
              <a:rPr lang="en" sz="1600">
                <a:solidFill>
                  <a:srgbClr val="000000"/>
                </a:solidFill>
                <a:latin typeface="Calibri"/>
                <a:ea typeface="Calibri"/>
                <a:cs typeface="Calibri"/>
                <a:sym typeface="Calibri"/>
              </a:rPr>
              <a:t>: The phased approach is contingent upon using the Job Order Contract (JOC) process through facilities management vs. the capital group at CPS.  We have not been able to discuss this option with the facilities manager (</a:t>
            </a:r>
            <a:r>
              <a:rPr lang="en" sz="1600">
                <a:solidFill>
                  <a:schemeClr val="dk1"/>
                </a:solidFill>
                <a:highlight>
                  <a:srgbClr val="FFFFFF"/>
                </a:highlight>
                <a:latin typeface="Calibri"/>
                <a:ea typeface="Calibri"/>
                <a:cs typeface="Calibri"/>
                <a:sym typeface="Calibri"/>
              </a:rPr>
              <a:t>Tikeila McKenzie</a:t>
            </a:r>
            <a:r>
              <a:rPr lang="en">
                <a:solidFill>
                  <a:schemeClr val="dk1"/>
                </a:solidFill>
                <a:highlight>
                  <a:srgbClr val="FFFFFF"/>
                </a:highlight>
                <a:latin typeface="Calibri"/>
                <a:ea typeface="Calibri"/>
                <a:cs typeface="Calibri"/>
                <a:sym typeface="Calibri"/>
              </a:rPr>
              <a:t>)</a:t>
            </a:r>
            <a:r>
              <a:rPr lang="en" sz="1600">
                <a:solidFill>
                  <a:srgbClr val="000000"/>
                </a:solidFill>
                <a:latin typeface="Calibri"/>
                <a:ea typeface="Calibri"/>
                <a:cs typeface="Calibri"/>
                <a:sym typeface="Calibri"/>
              </a:rPr>
              <a:t> to determine feasibility (not responsive).  Do we have any options to escalate this so we can determine the steps / timeline to move forward?</a:t>
            </a:r>
            <a:endParaRPr sz="1600">
              <a:solidFill>
                <a:srgbClr val="000000"/>
              </a:solidFill>
              <a:latin typeface="Calibri"/>
              <a:ea typeface="Calibri"/>
              <a:cs typeface="Calibri"/>
              <a:sym typeface="Calibri"/>
            </a:endParaRPr>
          </a:p>
          <a:p>
            <a:pPr indent="0" lvl="0" marL="914400" rtl="0" algn="l">
              <a:lnSpc>
                <a:spcPct val="85000"/>
              </a:lnSpc>
              <a:spcBef>
                <a:spcPts val="1000"/>
              </a:spcBef>
              <a:spcAft>
                <a:spcPts val="1000"/>
              </a:spcAft>
              <a:buNone/>
            </a:pPr>
            <a:r>
              <a:t/>
            </a:r>
            <a:endParaRPr sz="180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